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271d5187c4466f" /><Relationship Type="http://schemas.openxmlformats.org/officeDocument/2006/relationships/extended-properties" Target="/docProps/app.xml" Id="Ra0700e67fa7e4388" /><Relationship Type="http://schemas.openxmlformats.org/officeDocument/2006/relationships/officeDocument" Target="/ppt/presentation.xml" Id="R70c50ffab6774f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8412d9f71a43a2"/>
  </p:sldMasterIdLst>
  <p:notesMasterIdLst>
    <p:notesMasterId xmlns:r="http://schemas.openxmlformats.org/officeDocument/2006/relationships" r:id="R77f9f5f185634c68"/>
  </p:notesMasterIdLst>
  <p:sldIdLst>
    <p:sldId xmlns:r="http://schemas.openxmlformats.org/officeDocument/2006/relationships" id="256" r:id="R88b8a0c698404629"/>
    <p:sldId xmlns:r="http://schemas.openxmlformats.org/officeDocument/2006/relationships" id="257" r:id="Rc7c80534c8d34e3a"/>
    <p:sldId xmlns:r="http://schemas.openxmlformats.org/officeDocument/2006/relationships" id="258" r:id="Rc23ae57958844594"/>
    <p:sldId xmlns:r="http://schemas.openxmlformats.org/officeDocument/2006/relationships" id="259" r:id="Rb180c54f0c69470e"/>
    <p:sldId xmlns:r="http://schemas.openxmlformats.org/officeDocument/2006/relationships" id="260" r:id="R25e1b124e005492b"/>
    <p:sldId xmlns:r="http://schemas.openxmlformats.org/officeDocument/2006/relationships" id="261" r:id="R46b73794f8934b0d"/>
    <p:sldId xmlns:r="http://schemas.openxmlformats.org/officeDocument/2006/relationships" id="262" r:id="Rd2a7b9364ddc47ee"/>
    <p:sldId xmlns:r="http://schemas.openxmlformats.org/officeDocument/2006/relationships" id="263" r:id="R00d53055f92441a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e4d866a094432e" /><Relationship Type="http://schemas.openxmlformats.org/officeDocument/2006/relationships/slideMaster" Target="/ppt/slideMasters/slideMaster1.xml" Id="Rc48412d9f71a43a2" /><Relationship Type="http://schemas.openxmlformats.org/officeDocument/2006/relationships/notesMaster" Target="/ppt/notesMasters/notesMaster1.xml" Id="R77f9f5f185634c68" /><Relationship Type="http://schemas.openxmlformats.org/officeDocument/2006/relationships/presProps" Target="/ppt/presProps.xml" Id="Rb899c4251b0748ea" /><Relationship Type="http://schemas.openxmlformats.org/officeDocument/2006/relationships/tableStyles" Target="/ppt/tableStyles.xml" Id="R95653330d9394270" /><Relationship Type="http://schemas.openxmlformats.org/officeDocument/2006/relationships/slide" Target="/ppt/slides/slide1.xml" Id="R88b8a0c698404629" /><Relationship Type="http://schemas.openxmlformats.org/officeDocument/2006/relationships/slide" Target="/ppt/slides/slide2.xml" Id="Rc7c80534c8d34e3a" /><Relationship Type="http://schemas.openxmlformats.org/officeDocument/2006/relationships/slide" Target="/ppt/slides/slide3.xml" Id="Rc23ae57958844594" /><Relationship Type="http://schemas.openxmlformats.org/officeDocument/2006/relationships/slide" Target="/ppt/slides/slide4.xml" Id="Rb180c54f0c69470e" /><Relationship Type="http://schemas.openxmlformats.org/officeDocument/2006/relationships/slide" Target="/ppt/slides/slide5.xml" Id="R25e1b124e005492b" /><Relationship Type="http://schemas.openxmlformats.org/officeDocument/2006/relationships/slide" Target="/ppt/slides/slide6.xml" Id="R46b73794f8934b0d" /><Relationship Type="http://schemas.openxmlformats.org/officeDocument/2006/relationships/slide" Target="/ppt/slides/slide7.xml" Id="Rd2a7b9364ddc47ee" /><Relationship Type="http://schemas.openxmlformats.org/officeDocument/2006/relationships/slide" Target="/ppt/slides/slide8.xml" Id="R00d53055f92441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e3d0130a6440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fed2f4e5224bee" /><Relationship Type="http://schemas.openxmlformats.org/officeDocument/2006/relationships/notesMaster" Target="/ppt/notesMasters/notesMaster1.xml" Id="R275ed5e1a2fe43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9ea2375f037493c" /><Relationship Type="http://schemas.openxmlformats.org/officeDocument/2006/relationships/notesMaster" Target="/ppt/notesMasters/notesMaster1.xml" Id="R0e61a7d284344d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2055f66dc0d4b16" /><Relationship Type="http://schemas.openxmlformats.org/officeDocument/2006/relationships/notesMaster" Target="/ppt/notesMasters/notesMaster1.xml" Id="R1e170872a75f401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73f3b94c3442b4" /><Relationship Type="http://schemas.openxmlformats.org/officeDocument/2006/relationships/notesMaster" Target="/ppt/notesMasters/notesMaster1.xml" Id="Re3ec7d66435e47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3e476649fb4892" /><Relationship Type="http://schemas.openxmlformats.org/officeDocument/2006/relationships/notesMaster" Target="/ppt/notesMasters/notesMaster1.xml" Id="R1ced0fbdd8b146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4097244a774c63" /><Relationship Type="http://schemas.openxmlformats.org/officeDocument/2006/relationships/notesMaster" Target="/ppt/notesMasters/notesMaster1.xml" Id="Rdd1c42b8668a475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2657b560a94589" /><Relationship Type="http://schemas.openxmlformats.org/officeDocument/2006/relationships/notesMaster" Target="/ppt/notesMasters/notesMaster1.xml" Id="R869ec1c6b2e449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0d7eb0e3eb4561" /><Relationship Type="http://schemas.openxmlformats.org/officeDocument/2006/relationships/notesMaster" Target="/ppt/notesMasters/notesMaster1.xml" Id="Ra56c5bce1b0346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95030b37a94a1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0a41c4c8d24277" /><Relationship Type="http://schemas.openxmlformats.org/officeDocument/2006/relationships/slideLayout" Target="/ppt/slideLayouts/slideLayout1.xml" Id="Rf034027172ac41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34027172ac41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a601d4d7d946f0" /><Relationship Type="http://schemas.openxmlformats.org/officeDocument/2006/relationships/image" Target="/ppt/media/image.png" Id="R8e2e9c86f3a34e90" /><Relationship Type="http://schemas.openxmlformats.org/officeDocument/2006/relationships/notesSlide" Target="/ppt/notesSlides/notesSlide1.xml" Id="Rcd3a1555083b43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a30895c8824b39" /><Relationship Type="http://schemas.openxmlformats.org/officeDocument/2006/relationships/image" Target="/ppt/media/image2.png" Id="R393576c2a4fd4ad7" /><Relationship Type="http://schemas.openxmlformats.org/officeDocument/2006/relationships/image" Target="/ppt/media/image3.png" Id="Rc6e7c62c38034eab" /><Relationship Type="http://schemas.openxmlformats.org/officeDocument/2006/relationships/notesSlide" Target="/ppt/notesSlides/notesSlide2.xml" Id="R75f3f868d93e4d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94a859fd6b4260" /><Relationship Type="http://schemas.openxmlformats.org/officeDocument/2006/relationships/notesSlide" Target="/ppt/notesSlides/notesSlide3.xml" Id="R052b55166a504c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eb9bed5544c71" /><Relationship Type="http://schemas.openxmlformats.org/officeDocument/2006/relationships/image" Target="/ppt/media/image4.png" Id="Rcb39e60fcb064db2" /><Relationship Type="http://schemas.openxmlformats.org/officeDocument/2006/relationships/notesSlide" Target="/ppt/notesSlides/notesSlide4.xml" Id="Rd913498f4fd149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8ed9f275794b88" /><Relationship Type="http://schemas.openxmlformats.org/officeDocument/2006/relationships/image" Target="/ppt/media/image5.png" Id="R2841e6ad311e49d5" /><Relationship Type="http://schemas.openxmlformats.org/officeDocument/2006/relationships/notesSlide" Target="/ppt/notesSlides/notesSlide5.xml" Id="R3545343f604d4e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26734b9a1540ee" /><Relationship Type="http://schemas.openxmlformats.org/officeDocument/2006/relationships/image" Target="/ppt/media/image6.png" Id="R63ca902cf3814b54" /><Relationship Type="http://schemas.openxmlformats.org/officeDocument/2006/relationships/notesSlide" Target="/ppt/notesSlides/notesSlide6.xml" Id="Rf0ae090d076b43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edf9b892734487" /><Relationship Type="http://schemas.openxmlformats.org/officeDocument/2006/relationships/image" Target="/ppt/media/image7.png" Id="R2a486b0d64354355" /><Relationship Type="http://schemas.openxmlformats.org/officeDocument/2006/relationships/notesSlide" Target="/ppt/notesSlides/notesSlide7.xml" Id="Rb8fdb18f002e4a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7cdc9f2394523" /><Relationship Type="http://schemas.openxmlformats.org/officeDocument/2006/relationships/notesSlide" Target="/ppt/notesSlides/notesSlide8.xml" Id="Rf01fcebd578f46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9F3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AB04F9-D179-473A-9DF4-4EEE495D8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81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465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璨亭展示提案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35ACFC-2F6E-4288-83C1-AD83534E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478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光在细节里相遇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2e9c86f3a34e90"/>
          <a:srcRect xmlns:a="http://schemas.openxmlformats.org/drawingml/2006/main" l="0" t="20514" r="0" b="205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2343150"/>
            <a:ext cx="11049000" cy="3667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A9CCA7-A57C-42A9-B1EC-23A05A06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744760-56E1-43D1-A62A-A8FB1C0A3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331289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9F3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A8B4F8-39C5-4FE0-8A00-293B577BD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4425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26AA43-D8C5-458C-99B0-DB2461A8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576c2a4fd4ad7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830872-8783-45CE-8D57-C2ACA04CE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FA0604-3707-4D73-B301-5D4D3140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0E2663-2AB8-440A-B524-306B85BA0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3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C3F30F-166F-4725-A2ED-49E8B15E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E46D4B-736D-47F8-A156-69EC8293C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A1FE86-4A7E-4E28-A69A-40A0F890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45B005-2E63-4D14-9301-1CF24340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光在细节里相遇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178255-6DB3-47AA-941B-91DA2BBE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 / 器物、陈列与识别设计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e7c62c38034eab"/>
          <a:stretch xmlns:a="http://schemas.openxmlformats.org/drawingml/2006/main"/>
        </p:blipFill>
        <p:spPr>
          <a:xfrm xmlns:a="http://schemas.openxmlformats.org/drawingml/2006/main">
            <a:off x="1538288" y="2581275"/>
            <a:ext cx="5257800" cy="35052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188823-9ACB-4F7E-B0AA-FB712675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0987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4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展开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1BD563-C07B-4A91-8E2F-7CD3B7C0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38525"/>
            <a:ext cx="3333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扇形线条打开观看的方向。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72E59F-9D4B-498B-B839-432F1E7B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5720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4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收束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2D5E1E-7606-4AE8-9E36-EEC53957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200650"/>
            <a:ext cx="3333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深绿承托细节，</a:t>
            </a:r>
          </a:p>
          <a:p xmlns:a="http://schemas.openxmlformats.org/drawingml/2006/main">
            <a:pPr>
              <a:defRPr sz="18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金色提示边缘。</a:t>
            </a:r>
          </a:p>
        </p:txBody>
      </p:sp>
    </p:spTree>
    <p:extLst>
      <p:ext uri="{BB962C8B-B14F-4D97-AF65-F5344CB8AC3E}">
        <p14:creationId xmlns:p14="http://schemas.microsoft.com/office/powerpoint/2010/main" val="8793499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9F3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5522DC-2DEE-4665-A78C-0BD83BE4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0500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922954-552C-4CD3-B978-E8435466B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975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D1B2CD-5A7A-4C45-B1F3-2C978A994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4C4E70-B303-48B5-9C28-B649E9E3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4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948933-A774-45DA-BA20-261E9983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0C5A8A-3AB5-4908-B523-9E2F2419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81FDE1-275F-4143-96BE-2D9A1A1F9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3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0F8C38-333E-409C-B4BF-FAD9DD8A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2E2F2-5043-4E7A-BDA8-73ECAA0E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196B8-E1F6-4CCD-8A26-0556953F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2CE551-671E-452F-9D0F-3AF8C150A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从一束线，到一套识别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C77548-6547-451A-95E7-95A38DC0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扇形与阶梯的基础图形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AF70F1-9A81-4FEF-9DA6-D260FEB8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76300" y="5400675"/>
            <a:ext cx="21812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045F05-8374-4A58-BA09-4FBC2DD5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30988" y="4915307"/>
            <a:ext cx="2126537" cy="4853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74F466-1315-474E-B26E-3743C0D3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92309" y="4454277"/>
            <a:ext cx="1965216" cy="9463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FB0989-7DDA-448F-8730-F73B02BC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52175" y="4040703"/>
            <a:ext cx="1705350" cy="13599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B78EED-F0E6-46AE-8AE2-387E3588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697553" y="3695325"/>
            <a:ext cx="1359972" cy="17053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7B2970-5138-44B7-B6B1-9610F7F36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1127" y="3435459"/>
            <a:ext cx="946398" cy="19652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ECCDBC-349E-49ED-AA70-C6524CD0E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72157" y="3274138"/>
            <a:ext cx="485368" cy="212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BC404-DB3E-45AE-8198-13937C84E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57525" y="3219450"/>
            <a:ext cx="95" cy="21812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A2CB6B-E880-4B69-8536-295548D9F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57525" y="3274138"/>
            <a:ext cx="485368" cy="212653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3BFD44-45CF-4012-8782-89884F75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57525" y="3435459"/>
            <a:ext cx="946398" cy="1965216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3959F6-688D-43F7-A5DD-B79ED799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57525" y="3695325"/>
            <a:ext cx="1359972" cy="17053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7B45A2-E87E-4BBC-A907-59E4F5CBA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57525" y="4040703"/>
            <a:ext cx="1705350" cy="135997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328DCD-532F-4768-A084-42067BFEB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57525" y="4454277"/>
            <a:ext cx="1965216" cy="94639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AB3946-3404-4F31-A072-04D19491E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057525" y="4915307"/>
            <a:ext cx="2126537" cy="48536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225363-D8EE-4BAA-902C-4EA0ACF0B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057525" y="5400675"/>
            <a:ext cx="218122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BBD4EB-851D-41D5-A4B9-F835DA3F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3149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586FC7E-076C-4125-B1F3-0F7EDB1B3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838700"/>
            <a:ext cx="428625" cy="1057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2FCA052-A282-48FA-86C2-F174698ED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4429125"/>
            <a:ext cx="428625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D9862F2-169C-49A9-9216-66F421CF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0475" y="4019550"/>
            <a:ext cx="428625" cy="1876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022C2B0-2AFF-4D34-9179-4EFC4D1A0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3609975"/>
            <a:ext cx="428625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24D5E7E-65B0-4F80-AD02-31E720F2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200400"/>
            <a:ext cx="428625" cy="2695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6A7DE54-E2D6-4F17-970E-65648118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10250"/>
            <a:ext cx="46482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展开 / 线性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19EB06A-C20D-4E24-9AEB-AB62D1DD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5905500"/>
            <a:ext cx="4648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叠进 / 块面</a:t>
            </a:r>
          </a:p>
        </p:txBody>
      </p:sp>
    </p:spTree>
    <p:extLst>
      <p:ext uri="{BB962C8B-B14F-4D97-AF65-F5344CB8AC3E}">
        <p14:creationId xmlns:p14="http://schemas.microsoft.com/office/powerpoint/2010/main" val="3324814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9F3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9e60fcb064db2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0EEC6E-9E8C-4FBA-93C3-F43A80C7D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42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900EA9-AF77-4E77-89D2-B53D8B46C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1669D8-8991-442F-BA2C-A530F097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54DEB9-4470-4E0B-85EF-C5F59154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DD6FD9-AD85-4C35-88CC-E7A19880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D01E9A-C34D-4670-BBA8-A6C1AF70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3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E6C745-1CC3-4176-950A-E1273F5D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0C827A-5AA2-4AEA-A447-1F3DEC905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02D075-E78A-47F5-B11F-EE17DDAC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F8D2E6-2736-4A0C-B8D4-F00A94A1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信息分层，视线才有停留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AC2B88-8221-459F-8AF9-1CF894B1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展示牌与说明卡设计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6D9EA-37AB-4719-9047-3D24C9D3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411480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3F256D-E01E-4FA1-9890-977E7F10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24175"/>
            <a:ext cx="35337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F9F3DF"/>
                </a:solidFill>
                <a:latin typeface="SimSun"/>
                <a:ea typeface="SimSun"/>
                <a:cs typeface="SimSun"/>
              </a:defRPr>
            </a:pPr>
            <a:r>
              <a:rPr sz="4050" b="0">
                <a:solidFill>
                  <a:srgbClr val="F9F3DF"/>
                </a:solidFill>
                <a:latin typeface="SimSun"/>
                <a:ea typeface="SimSun"/>
                <a:cs typeface="SimSun"/>
              </a:rPr>
              <a:t>璨亭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DF13EE-E9D9-496D-9237-DB043575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38250" y="5534025"/>
            <a:ext cx="14287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734819-B710-4774-A54C-434550300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274072" y="5216098"/>
            <a:ext cx="1392928" cy="3179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EC2F3A-F8B9-4D7E-BBF2-85D451595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379741" y="4914114"/>
            <a:ext cx="1287259" cy="619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6BE2D8-368D-4DCE-B43B-B151A8ED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549958" y="4643214"/>
            <a:ext cx="1117042" cy="8908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AB8D4A-9C58-4FE1-8194-DD3F97547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76189" y="4416983"/>
            <a:ext cx="890811" cy="1117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32716C-0E02-41F2-9405-BD8766BC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047089" y="4246766"/>
            <a:ext cx="619911" cy="1287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DF37A3-C9FF-4F62-89A2-68E08CBB6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349073" y="4141097"/>
            <a:ext cx="317927" cy="13929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B86793-C455-4B55-B3ED-A6BF546C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67000" y="4105275"/>
            <a:ext cx="95" cy="14287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90CAAE-FFF5-4FBE-BC2F-42CF6B4E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67000" y="4141097"/>
            <a:ext cx="317927" cy="139292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7657EE-5AED-4393-AC8C-C5A19963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67000" y="4246766"/>
            <a:ext cx="619911" cy="128725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F2657F-D70C-406F-BA9D-2585263B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67000" y="4416983"/>
            <a:ext cx="890811" cy="111704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1D5CB41-227A-40CD-A081-F95FD0C8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67000" y="4643214"/>
            <a:ext cx="1117042" cy="8908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3AEBA05-B01E-47D0-895E-8BEC910E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67000" y="4914114"/>
            <a:ext cx="1287259" cy="61991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AB1EDB-76FA-4530-8D12-B95830C6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67000" y="5216098"/>
            <a:ext cx="1392928" cy="31792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AEE55B-8E9F-4D3C-9434-EC47439F6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67000" y="5534025"/>
            <a:ext cx="14287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A6519D2-7B8C-4F5E-9463-7583BB6D0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54483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A29DFD4-D0BB-497D-A7D3-46C80C07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76525"/>
            <a:ext cx="6181725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6B4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9D682ED-3C1D-4CE9-B22B-D5FE2F85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3000375"/>
            <a:ext cx="56483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光在细节里相遇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CDBD1B9-6070-4EE7-83B6-E3EB46F58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705225"/>
            <a:ext cx="55721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器物 / 陈列 / 识别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BA0BAE0-CE27-458C-85C9-33C24DDD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581525"/>
            <a:ext cx="6143625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远处读主题，靠近读细节。</a:t>
            </a:r>
          </a:p>
          <a:p xmlns:a="http://schemas.openxmlformats.org/drawingml/2006/main">
            <a:pPr>
              <a:defRPr sz="21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短说明与图形留出间隔，</a:t>
            </a:r>
          </a:p>
          <a:p xmlns:a="http://schemas.openxmlformats.org/drawingml/2006/main">
            <a:pPr>
              <a:defRPr sz="21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让材质成为画面的主角。</a:t>
            </a:r>
          </a:p>
        </p:txBody>
      </p:sp>
    </p:spTree>
    <p:extLst>
      <p:ext uri="{BB962C8B-B14F-4D97-AF65-F5344CB8AC3E}">
        <p14:creationId xmlns:p14="http://schemas.microsoft.com/office/powerpoint/2010/main" val="20315247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9F3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DF2654-36C5-4B98-B873-51D70F386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4275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76456-16B9-47D3-B185-9EB283F2B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41e6ad311e49d5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257F88-1A3F-416F-9328-4E0EEFAA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81767A-BD98-432D-A4B6-2B9D1A2D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C4CB77-291A-428B-AA86-9F114911E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FDE276-7888-4F54-A1AC-129DE00E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3D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924B5E-EA1A-497A-97C0-0AD787C5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8054B0-7F3C-459A-872D-CAE051D6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8FDD69-7A74-4E30-B249-916E50C5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FBDC2E-5401-4321-A4E4-45144381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以少量变化，建立系列感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0276F4-2BC7-43B5-9964-AC1355C3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包装与吊牌平面设计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3FCF85-2C9C-48C3-86A5-E7AE6DB75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6524625" cy="3028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1E2292-DC39-4500-9FFA-211CB4CC5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0700" y="5057775"/>
            <a:ext cx="2076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D4F8BA-BDE1-4A6B-A2FD-B47E2150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42761" y="4595721"/>
            <a:ext cx="2024389" cy="4620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36C575-3642-467F-842E-E384EC25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96333" y="4156837"/>
            <a:ext cx="1870817" cy="900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54C64B-DD19-4A63-9087-8D9FC97D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43716" y="3763130"/>
            <a:ext cx="1623434" cy="12946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18D8B2-25A0-4523-89F3-8D1B8B7CC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572505" y="3434341"/>
            <a:ext cx="1294645" cy="16234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E6E0CE-D903-442A-8A0B-6F962564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66212" y="3186958"/>
            <a:ext cx="900938" cy="18708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0B353C-0391-4D63-98F4-8271B767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405096" y="3033386"/>
            <a:ext cx="462054" cy="20243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4D5160-0DC7-45B6-B068-501115156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67150" y="2981325"/>
            <a:ext cx="95" cy="2076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4E44E1-4E27-44D9-B62B-D7E8778D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67150" y="3033386"/>
            <a:ext cx="462054" cy="202438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7B8911-A539-4D93-8A27-AED26FE1A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67150" y="3186958"/>
            <a:ext cx="900938" cy="18708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843CCE-05DC-4F6F-821A-ADDAAC11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67150" y="3434341"/>
            <a:ext cx="1294645" cy="162343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3B7061F-4B40-4DE9-BF4E-C8FE31CF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67150" y="3763130"/>
            <a:ext cx="1623434" cy="129464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26A8B4-A662-40B2-A925-5D8F9BE66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67150" y="4156837"/>
            <a:ext cx="1870817" cy="90093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1B8C6CD-DD8D-42B5-A799-69A836A9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3867150" y="4595721"/>
            <a:ext cx="2024389" cy="46205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E9E2491-428C-4A10-A056-B712E999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3867150" y="5057775"/>
            <a:ext cx="20764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EA35C14-41D9-4ED8-AC92-8FF4AB480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49720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D25FC5D-74C3-4D87-9C3C-F28D408C1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57775"/>
            <a:ext cx="65246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4314621-0767-45E0-AB5B-37EA7134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00650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9F3DF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F9F3DF"/>
                </a:solidFill>
                <a:latin typeface="SimSun"/>
                <a:ea typeface="SimSun"/>
                <a:cs typeface="SimSun"/>
              </a:rPr>
              <a:t>璨亭 / 光在细节里相遇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0E99CDC-6935-4D8D-9C73-925F12CA3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667000"/>
            <a:ext cx="3009900" cy="3019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6B4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6EC97E6-8A38-490A-A39F-BA89196B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838450"/>
            <a:ext cx="161925" cy="1619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E40FA0A-832F-4A98-B10E-E06DB0A4F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3286125"/>
            <a:ext cx="23526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6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璨亭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93D3D38-84AB-459F-AE3A-3C2A1A1A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220075" y="4495800"/>
            <a:ext cx="95" cy="762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86225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217425B-9EAC-43C9-87D5-BD18EF43B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553450" y="4495800"/>
            <a:ext cx="95" cy="762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86225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F843281-F1F6-4A76-8C9B-17A270E47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886825" y="4495800"/>
            <a:ext cx="95" cy="762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86225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2469681-6090-44F3-AAD8-DFC40141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220200" y="4495800"/>
            <a:ext cx="95" cy="762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86225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B9AE2AD-54C7-44F8-90E6-165C78413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53575" y="4495800"/>
            <a:ext cx="95" cy="762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86225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202CF13-2B09-4CA4-A6C6-AE751077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886950" y="4495800"/>
            <a:ext cx="95" cy="762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86225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81AE7E2-3C63-40A5-89A5-4623D550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0220325" y="4495800"/>
            <a:ext cx="95" cy="762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886225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C4C8DDF-EAB8-4DB9-9331-8FA681D5E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638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盒面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A3F789A-77DA-4C4B-8DB2-37055361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5848350"/>
            <a:ext cx="312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吊牌</a:t>
            </a:r>
          </a:p>
        </p:txBody>
      </p:sp>
    </p:spTree>
    <p:extLst>
      <p:ext uri="{BB962C8B-B14F-4D97-AF65-F5344CB8AC3E}">
        <p14:creationId xmlns:p14="http://schemas.microsoft.com/office/powerpoint/2010/main" val="13640566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9F3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a902cf3814b54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6B0BDC-227E-4F39-8658-A5DD2AAD5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705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181DE3-4C07-49DB-AC73-9AFB64BBE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9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F86606-08A4-4271-8BDF-52F68D53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7FD8B-1321-45AC-A64D-02379E8D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48EF70-B69F-47E1-85AC-E53C6F8CD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0EB0B6-A0B5-4777-94E6-E50BF265E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3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54BF83-C473-4EB0-8F27-576F07D4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D2DD7-81A5-4686-84BE-B323A252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04AC6C-F6BE-4A49-B97F-8BB31767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DC57E8-393E-4B75-9399-F21109DC1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主角与陪衬，各有位置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B5D337-FF4F-40D3-BA6A-FF4FFD0D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陈列关系示意 · 非施工图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399A56-2F13-46DC-B79D-128BCFB9D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713422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6B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7B77B7-7323-4A41-8741-88C6FAB68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91025"/>
            <a:ext cx="1771650" cy="11144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501129-8112-446C-A8B6-65163384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3609975"/>
            <a:ext cx="2133600" cy="1895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8C97DA-2D9E-4F14-9FCE-4479CC3E6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4629150"/>
            <a:ext cx="19240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A0CEE-9DD0-400E-9450-6CF57F6A2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724275"/>
            <a:ext cx="6286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027F2-CCBF-45D0-A1AF-41714714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2838450"/>
            <a:ext cx="619125" cy="771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E12DF0-BDE8-4080-ADF3-2883D7B5B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4048125"/>
            <a:ext cx="628650" cy="5810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9136C3-99C9-4072-813E-CDDFD2AD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8289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4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高低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FD6A08-7B58-49DA-BA2C-B2304596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3457575"/>
            <a:ext cx="3238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把主要视觉放在中间，</a:t>
            </a:r>
          </a:p>
          <a:p xmlns:a="http://schemas.openxmlformats.org/drawingml/2006/main">
            <a:pPr>
              <a:defRPr sz="18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两侧留出节奏。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6DD50B-93E4-4BD8-96A5-8D0C1137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45434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4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间距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A09C7F-0FC2-4AAF-A526-5AB72F40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5172075"/>
            <a:ext cx="3238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器物之间保留边界，</a:t>
            </a:r>
          </a:p>
          <a:p xmlns:a="http://schemas.openxmlformats.org/drawingml/2006/main">
            <a:pPr>
              <a:defRPr sz="187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说明牌靠近对应展位。</a:t>
            </a:r>
          </a:p>
        </p:txBody>
      </p:sp>
    </p:spTree>
    <p:extLst>
      <p:ext uri="{BB962C8B-B14F-4D97-AF65-F5344CB8AC3E}">
        <p14:creationId xmlns:p14="http://schemas.microsoft.com/office/powerpoint/2010/main" val="9897323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9F3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4C2382-E6DD-4138-8972-D86154BA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4425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8D7C8B-E6E0-4CD0-9B1D-A986F69A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6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486b0d64354355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E0C73-4B00-4E4C-B433-3C12E2927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0025E0-DC30-48E5-93BD-A96F98E09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218DEC-A45E-4D7C-BCE8-688B821D4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3D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E1E0EA-7018-4BE6-B949-05D7B9E7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F795E2-B6C0-4692-92D1-ED85C389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8D875D-E388-45E6-AB10-85BF94642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62039F-C2CB-406F-9F9B-ABADAEF3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把光的线索，带到手边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744D64-970B-49D6-865B-8F46A192C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邀请卡与屏幕标题的平面设计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997659-E76B-42B1-A2F8-F2D0C2F29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95575"/>
            <a:ext cx="4029075" cy="3124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D6B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DA2325-8924-48B9-AC9F-0E97EA9D0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924175"/>
            <a:ext cx="3476625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8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8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璨亭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AD2EF8-8969-4820-834A-F8A38D45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57625"/>
            <a:ext cx="34671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光在细节里相遇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DCDC33-B5AD-4C5C-B6CE-E319A45B4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00225" y="5467350"/>
            <a:ext cx="8382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0B1CB4-691A-4784-A3BE-119E20EC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21240" y="5280833"/>
            <a:ext cx="817185" cy="1865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EF508F-C79F-4FD1-8F0B-634153F2A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883233" y="5103669"/>
            <a:ext cx="755192" cy="3636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C6CDFF-C9E3-411E-AAF8-17384BC4A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83094" y="4944741"/>
            <a:ext cx="655331" cy="5226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1C8DB4-6077-48BD-A303-F9EFFB19A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5816" y="4812019"/>
            <a:ext cx="522609" cy="655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BE25DD-3DA8-4009-A4A8-A57DC8BE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274744" y="4712158"/>
            <a:ext cx="363681" cy="755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BEB147-D11A-4446-96EE-15E8CF9EB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51908" y="4650165"/>
            <a:ext cx="186517" cy="817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492AAF-D4EE-489E-BF03-A4D8F163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8425" y="4629150"/>
            <a:ext cx="95" cy="8382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8C5BD2-FCFB-49D2-BA68-8D07D796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8425" y="4650165"/>
            <a:ext cx="186517" cy="81718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BC9DC6-D1B4-4319-8D2A-9B93C97C8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8425" y="4712158"/>
            <a:ext cx="363681" cy="75519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F17961-C406-4319-821F-527F3776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8425" y="4812019"/>
            <a:ext cx="522609" cy="65533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F3F48E9-19D0-460F-BDCD-14F33BF37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8425" y="4944741"/>
            <a:ext cx="655331" cy="522609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45B0CED-A0D3-4619-B7E1-C1C49A92D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8425" y="5103669"/>
            <a:ext cx="755192" cy="36368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187198-9923-46FB-BA97-F544A026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638425" y="5280833"/>
            <a:ext cx="817185" cy="186517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B9747F4-E299-4805-AD5D-5329B9614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638425" y="5467350"/>
            <a:ext cx="8382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892BB27-72B9-464F-AB21-FEE86AAB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38162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F14C72C-6358-4AEC-A78D-7AD9FB491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695575"/>
            <a:ext cx="6210300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3B3A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9A5CE98-595C-4E43-AF59-8E0C7D48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038475"/>
            <a:ext cx="5667375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F9F3DF"/>
                </a:solidFill>
                <a:latin typeface="SimSun"/>
                <a:ea typeface="SimSun"/>
                <a:cs typeface="SimSun"/>
              </a:defRPr>
            </a:pPr>
            <a:r>
              <a:rPr sz="3150" b="0">
                <a:solidFill>
                  <a:srgbClr val="F9F3DF"/>
                </a:solidFill>
                <a:latin typeface="SimSun"/>
                <a:ea typeface="SimSun"/>
                <a:cs typeface="SimSun"/>
              </a:rPr>
              <a:t>细节相遇，形成记忆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7C9A1BE-3E7B-4A24-A1EE-FD5C572AC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943350"/>
            <a:ext cx="55911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9F3DF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F9F3DF"/>
                </a:solidFill>
                <a:latin typeface="SimSun"/>
                <a:ea typeface="SimSun"/>
                <a:cs typeface="SimSun"/>
              </a:rPr>
              <a:t>器物 / 陈列 / 识别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7B7CDAD-EB23-47CE-8B70-0C1A50A9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4857750"/>
            <a:ext cx="61341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一束线展开，</a:t>
            </a:r>
          </a:p>
          <a:p xmlns:a="http://schemas.openxmlformats.org/drawingml/2006/main">
            <a:pPr>
              <a:defRPr sz="2325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325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把观看引向细微之处。</a:t>
            </a:r>
          </a:p>
        </p:txBody>
      </p:sp>
    </p:spTree>
    <p:extLst>
      <p:ext uri="{BB962C8B-B14F-4D97-AF65-F5344CB8AC3E}">
        <p14:creationId xmlns:p14="http://schemas.microsoft.com/office/powerpoint/2010/main" val="1056235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9F3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E1BE8E-4C62-4754-BF8A-C1FFDF59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465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5FAB41-0E44-47AA-A805-B92F60A48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B8E89A-11E9-413E-A85B-4EA4FA7BD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285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737A40-0E64-478F-A318-90AB51C68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02380-55A7-426D-BC5B-82FD9079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C3F261-FB3D-4E35-9403-2AF4DA04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3D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101A01-09A0-4196-90F0-FFF5E1D4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CC2C2E-F482-40C7-BB79-CD6CC504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58A1CF-92B6-40F1-8445-90317320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5E508B-0AB9-4A96-89B0-C61BE3CF6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243B3A"/>
                </a:solidFill>
                <a:latin typeface="SimSun"/>
                <a:ea typeface="SimSun"/>
                <a:cs typeface="SimSun"/>
              </a:rPr>
              <a:t>细节相遇，形成记忆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377B50-24BC-4144-89C9-2E2C7D9C2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璨亭视觉提案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E2D093-EA1C-4524-9647-4135E4DD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09600" y="5553075"/>
            <a:ext cx="23050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0962F6-6162-4206-B0A2-F61F1852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67392" y="5040153"/>
            <a:ext cx="2247258" cy="5129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960CBA-4EBD-40F6-961E-700758AA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37872" y="4552951"/>
            <a:ext cx="2076778" cy="10001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CBE957-6F0E-49EE-980B-14FE4349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112489" y="4115900"/>
            <a:ext cx="1802161" cy="14371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FA4567-E711-4EEC-A87A-09C29E482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477475" y="3750914"/>
            <a:ext cx="1437175" cy="18021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DDAD5F-0A35-4A4A-A7D1-82670EDD0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14526" y="3476297"/>
            <a:ext cx="1000124" cy="2076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570BFE-7911-4B28-97DF-1CD710B8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401728" y="3305817"/>
            <a:ext cx="512922" cy="22472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A19B9D-C22F-43A0-8CB1-6CF00AD4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914650" y="3248025"/>
            <a:ext cx="95" cy="2305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77AD34-EF97-4507-93DF-6C0F921D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14650" y="3305817"/>
            <a:ext cx="512922" cy="224725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61A852-4FFC-44C5-9B79-37D4CF81F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14650" y="3476297"/>
            <a:ext cx="1000124" cy="207677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D7EBFC-7730-4214-ACA0-0D4C6183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14650" y="3750914"/>
            <a:ext cx="1437175" cy="1802161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7B825E-14BA-4F8A-A70A-1BF6842AD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14650" y="4115900"/>
            <a:ext cx="1802161" cy="14371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88C9E6-71D8-464F-9688-62DC9B62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14650" y="4552951"/>
            <a:ext cx="2076778" cy="100012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980CB5-BECF-4046-BFDA-180A1C83A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14650" y="5040153"/>
            <a:ext cx="2247258" cy="51292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0F75B67-C692-4AE4-9363-AA3742D3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2914650" y="5553075"/>
            <a:ext cx="23050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886225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BA6E15-54EE-437C-B00A-6C4C87A0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54673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86225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1AD8AA-B5F6-4402-AC5C-E524A7B21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09900"/>
            <a:ext cx="5095875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深绿为底，</a:t>
            </a:r>
          </a:p>
          <a:p xmlns:a="http://schemas.openxmlformats.org/drawingml/2006/main">
            <a:pPr>
              <a:defRPr sz="3600" b="0">
                <a:solidFill>
                  <a:srgbClr val="243B3A"/>
                </a:solidFill>
                <a:latin typeface="SimSun"/>
                <a:ea typeface="SimSun"/>
                <a:cs typeface="SimSun"/>
              </a:defRPr>
            </a:pPr>
            <a:r>
              <a:rPr sz="3600" b="0">
                <a:solidFill>
                  <a:srgbClr val="243B3A"/>
                </a:solidFill>
                <a:latin typeface="SimSun"/>
                <a:ea typeface="SimSun"/>
                <a:cs typeface="SimSun"/>
              </a:rPr>
              <a:t>一束金线展开。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D0E832-1065-4D30-90C5-485F7D44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248275"/>
            <a:ext cx="5029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八戒智创设计咨询：</a:t>
            </a:r>
          </a:p>
          <a:p xmlns:a="http://schemas.openxmlformats.org/drawingml/2006/main">
            <a:pPr>
              <a:defRPr sz="1875" b="0">
                <a:solidFill>
                  <a:srgbClr val="886225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886225"/>
                </a:solidFill>
                <a:latin typeface="SimSun"/>
                <a:ea typeface="SimSun"/>
                <a:cs typeface="SimSun"/>
              </a:rPr>
              <a:t>17709151771</a:t>
            </a:r>
          </a:p>
        </p:txBody>
      </p:sp>
    </p:spTree>
    <p:extLst>
      <p:ext uri="{BB962C8B-B14F-4D97-AF65-F5344CB8AC3E}">
        <p14:creationId xmlns:p14="http://schemas.microsoft.com/office/powerpoint/2010/main" val="17468146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2026-09-26T19:51:05.5430000Z</dcterms:created>
  <dcterms:modified xsi:type="dcterms:W3CDTF">2026-09-26T19:51:05.5430000Z</dcterms:modified>
</coreProperties>
</file>