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13d614168004008" /><Relationship Type="http://schemas.openxmlformats.org/officeDocument/2006/relationships/extended-properties" Target="/docProps/app.xml" Id="R9d4f7a49a5b34589" /><Relationship Type="http://schemas.openxmlformats.org/officeDocument/2006/relationships/officeDocument" Target="/ppt/presentation.xml" Id="R4ff7b4054b0c440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024a56132444371"/>
  </p:sldMasterIdLst>
  <p:notesMasterIdLst>
    <p:notesMasterId xmlns:r="http://schemas.openxmlformats.org/officeDocument/2006/relationships" r:id="R39ad7e0cd9684875"/>
  </p:notesMasterIdLst>
  <p:sldIdLst>
    <p:sldId xmlns:r="http://schemas.openxmlformats.org/officeDocument/2006/relationships" id="256" r:id="Rbc5b8343537c4bc5"/>
    <p:sldId xmlns:r="http://schemas.openxmlformats.org/officeDocument/2006/relationships" id="257" r:id="Rb36add024da543b4"/>
    <p:sldId xmlns:r="http://schemas.openxmlformats.org/officeDocument/2006/relationships" id="258" r:id="R95cc0e53a1fd4609"/>
    <p:sldId xmlns:r="http://schemas.openxmlformats.org/officeDocument/2006/relationships" id="259" r:id="R7a114dfce34c4e8f"/>
    <p:sldId xmlns:r="http://schemas.openxmlformats.org/officeDocument/2006/relationships" id="260" r:id="R6ca468bec0964b6a"/>
    <p:sldId xmlns:r="http://schemas.openxmlformats.org/officeDocument/2006/relationships" id="261" r:id="R6380ed6a8e8c4870"/>
    <p:sldId xmlns:r="http://schemas.openxmlformats.org/officeDocument/2006/relationships" id="262" r:id="R33edf95d7dd84efd"/>
    <p:sldId xmlns:r="http://schemas.openxmlformats.org/officeDocument/2006/relationships" id="263" r:id="R40ae14e2afac45d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380b3de1fc248d5" /><Relationship Type="http://schemas.openxmlformats.org/officeDocument/2006/relationships/slideMaster" Target="/ppt/slideMasters/slideMaster1.xml" Id="Rf024a56132444371" /><Relationship Type="http://schemas.openxmlformats.org/officeDocument/2006/relationships/notesMaster" Target="/ppt/notesMasters/notesMaster1.xml" Id="R39ad7e0cd9684875" /><Relationship Type="http://schemas.openxmlformats.org/officeDocument/2006/relationships/presProps" Target="/ppt/presProps.xml" Id="R66b5d39cc9ff42db" /><Relationship Type="http://schemas.openxmlformats.org/officeDocument/2006/relationships/tableStyles" Target="/ppt/tableStyles.xml" Id="R9a16b3c30862447d" /><Relationship Type="http://schemas.openxmlformats.org/officeDocument/2006/relationships/slide" Target="/ppt/slides/slide1.xml" Id="Rbc5b8343537c4bc5" /><Relationship Type="http://schemas.openxmlformats.org/officeDocument/2006/relationships/slide" Target="/ppt/slides/slide2.xml" Id="Rb36add024da543b4" /><Relationship Type="http://schemas.openxmlformats.org/officeDocument/2006/relationships/slide" Target="/ppt/slides/slide3.xml" Id="R95cc0e53a1fd4609" /><Relationship Type="http://schemas.openxmlformats.org/officeDocument/2006/relationships/slide" Target="/ppt/slides/slide4.xml" Id="R7a114dfce34c4e8f" /><Relationship Type="http://schemas.openxmlformats.org/officeDocument/2006/relationships/slide" Target="/ppt/slides/slide5.xml" Id="R6ca468bec0964b6a" /><Relationship Type="http://schemas.openxmlformats.org/officeDocument/2006/relationships/slide" Target="/ppt/slides/slide6.xml" Id="R6380ed6a8e8c4870" /><Relationship Type="http://schemas.openxmlformats.org/officeDocument/2006/relationships/slide" Target="/ppt/slides/slide7.xml" Id="R33edf95d7dd84efd" /><Relationship Type="http://schemas.openxmlformats.org/officeDocument/2006/relationships/slide" Target="/ppt/slides/slide8.xml" Id="R40ae14e2afac45d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ea49de33224455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42fb4b738cb4445" /><Relationship Type="http://schemas.openxmlformats.org/officeDocument/2006/relationships/notesMaster" Target="/ppt/notesMasters/notesMaster1.xml" Id="R71d02fa5685b44f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c838763bc69462c" /><Relationship Type="http://schemas.openxmlformats.org/officeDocument/2006/relationships/notesMaster" Target="/ppt/notesMasters/notesMaster1.xml" Id="R6ab302fd502f482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54a3893bfc14281" /><Relationship Type="http://schemas.openxmlformats.org/officeDocument/2006/relationships/notesMaster" Target="/ppt/notesMasters/notesMaster1.xml" Id="Red58206326e84db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9977ea289ad4ec1" /><Relationship Type="http://schemas.openxmlformats.org/officeDocument/2006/relationships/notesMaster" Target="/ppt/notesMasters/notesMaster1.xml" Id="Rca43071587d6487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61338da215e4fdc" /><Relationship Type="http://schemas.openxmlformats.org/officeDocument/2006/relationships/notesMaster" Target="/ppt/notesMasters/notesMaster1.xml" Id="R507bbcdc2183408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afbadcf5185411a" /><Relationship Type="http://schemas.openxmlformats.org/officeDocument/2006/relationships/notesMaster" Target="/ppt/notesMasters/notesMaster1.xml" Id="R726d1eca4f9e4fe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3fa6d56f02a4756" /><Relationship Type="http://schemas.openxmlformats.org/officeDocument/2006/relationships/notesMaster" Target="/ppt/notesMasters/notesMaster1.xml" Id="R5d5a488cc32c486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9fb5f84b9304811" /><Relationship Type="http://schemas.openxmlformats.org/officeDocument/2006/relationships/notesMaster" Target="/ppt/notesMasters/notesMaster1.xml" Id="Ra5f0b6911a684fb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本页为八戒智创设计展示。图像来源与制作记录保存在本地制作源；不作为真实客户、施工、性能或上线事实的证明。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99cb5d0d5f40d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17429afc65b41c7" /><Relationship Type="http://schemas.openxmlformats.org/officeDocument/2006/relationships/slideLayout" Target="/ppt/slideLayouts/slideLayout1.xml" Id="R5d891d322a05472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d891d322a05472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a74a4b40554b92" /><Relationship Type="http://schemas.openxmlformats.org/officeDocument/2006/relationships/image" Target="/ppt/media/image.png" Id="Rd1cb3ed7b18a4b56" /><Relationship Type="http://schemas.openxmlformats.org/officeDocument/2006/relationships/notesSlide" Target="/ppt/notesSlides/notesSlide1.xml" Id="R0b14899b5098407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40be1b23d04b0b" /><Relationship Type="http://schemas.openxmlformats.org/officeDocument/2006/relationships/image" Target="/ppt/media/image2.png" Id="R68c9795d911c48ee" /><Relationship Type="http://schemas.openxmlformats.org/officeDocument/2006/relationships/notesSlide" Target="/ppt/notesSlides/notesSlide2.xml" Id="R2eacadb7b64e499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da4efdf7a1431d" /><Relationship Type="http://schemas.openxmlformats.org/officeDocument/2006/relationships/image" Target="/ppt/media/image3.png" Id="R03cc404168f4419e" /><Relationship Type="http://schemas.openxmlformats.org/officeDocument/2006/relationships/notesSlide" Target="/ppt/notesSlides/notesSlide3.xml" Id="R6f3c48b1b00342c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8b88705c9f466e" /><Relationship Type="http://schemas.openxmlformats.org/officeDocument/2006/relationships/image" Target="/ppt/media/image4.png" Id="Rba9d67d595554c95" /><Relationship Type="http://schemas.openxmlformats.org/officeDocument/2006/relationships/notesSlide" Target="/ppt/notesSlides/notesSlide4.xml" Id="Rf9f73f21741b431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18a2aae33c46c1" /><Relationship Type="http://schemas.openxmlformats.org/officeDocument/2006/relationships/image" Target="/ppt/media/image5.png" Id="R0dc40a6bfbc24f39" /><Relationship Type="http://schemas.openxmlformats.org/officeDocument/2006/relationships/notesSlide" Target="/ppt/notesSlides/notesSlide5.xml" Id="R9152875adc834da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04bd0cc5fc4f0c" /><Relationship Type="http://schemas.openxmlformats.org/officeDocument/2006/relationships/image" Target="/ppt/media/image6.png" Id="Rdfea7751f4234550" /><Relationship Type="http://schemas.openxmlformats.org/officeDocument/2006/relationships/image" Target="/ppt/media/image7.png" Id="R9dd0c8c20fbb4568" /><Relationship Type="http://schemas.openxmlformats.org/officeDocument/2006/relationships/notesSlide" Target="/ppt/notesSlides/notesSlide6.xml" Id="R9ceb5cc3b47c4a5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95ef87afd34178" /><Relationship Type="http://schemas.openxmlformats.org/officeDocument/2006/relationships/notesSlide" Target="/ppt/notesSlides/notesSlide7.xml" Id="Radddd33131754db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f5c957fb1c4eb5" /><Relationship Type="http://schemas.openxmlformats.org/officeDocument/2006/relationships/notesSlide" Target="/ppt/notesSlides/notesSlide8.xml" Id="R43ddf3c98bb9411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92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cb3ed7b18a4b56"/>
          <a:srcRect xmlns:a="http://schemas.openxmlformats.org/drawingml/2006/main" l="12961" t="0" r="1296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286250" y="333375"/>
            <a:ext cx="7334250" cy="55721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41F2FF-D27F-4F06-AAFB-151BF0CA9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904875"/>
            <a:ext cx="31432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450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450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>燃序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2F03C3-9DA3-427E-A41C-0D355ADFA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733675"/>
            <a:ext cx="333375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>让每一步</a:t>
            </a:r>
          </a:p>
          <a:p xmlns:a="http://schemas.openxmlformats.org/drawingml/2006/main">
            <a:pPr>
              <a:buNone/>
              <a:defRPr sz="3225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>都有回应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12C57A-6C0B-44BC-8616-79002469D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314950"/>
            <a:ext cx="3333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>运动与社群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01D7F2-8B50-4456-89CF-2F147843C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699E55-1DCC-46BF-B476-A0859E8E3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16158907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2D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2B6927-008A-4C90-99FE-EB85B59CA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32385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0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0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996102-527C-42E1-99EF-F540A3253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723900"/>
            <a:ext cx="6953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75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75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A9C3E7-1A6B-427C-B14B-71436B2AC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333625"/>
            <a:ext cx="6858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D09CF8-44F8-451B-950B-AF24EB384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57775"/>
            <a:ext cx="1085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DF6F8A-8EF5-47CA-9318-2E0A4351D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DE6B3C-8FCD-4665-84FA-D08AA8317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679278-9A6E-476A-AA45-10DE85BA7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2DB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A125A3-00B3-416E-BBC1-469A95DA5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rPr>
              <a:t>燃序展示提案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0D7045-3552-4869-8649-88E109A4F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419D5A-2267-4760-86F7-270F1B80C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80376A-C312-4126-B8AA-053D73A60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让每一步都有回应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3F102A-04F3-4802-A2C4-C80E45A6C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rPr>
              <a:t>燃序 / 运动活动视觉提案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c9795d911c48ee"/>
          <a:stretch xmlns:a="http://schemas.openxmlformats.org/drawingml/2006/main"/>
        </p:blipFill>
        <p:spPr>
          <a:xfrm xmlns:a="http://schemas.openxmlformats.org/drawingml/2006/main">
            <a:off x="1404938" y="2552700"/>
            <a:ext cx="5314950" cy="35433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7FC511-CA1D-4A9E-8DA5-672A495C7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2809875"/>
            <a:ext cx="35623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方向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E4E5DD-F1DE-4181-9809-6D07DEA97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3438525"/>
            <a:ext cx="35623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斜线与大字共同形成行动感。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5F81FA-7A29-4C9E-A8E3-A836B21A2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4524375"/>
            <a:ext cx="35623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同行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383299-9128-4320-A866-11DD48D49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5153025"/>
            <a:ext cx="35623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阅读顺序清楚，参与更从容。</a:t>
            </a:r>
          </a:p>
        </p:txBody>
      </p:sp>
    </p:spTree>
    <p:extLst>
      <p:ext uri="{BB962C8B-B14F-4D97-AF65-F5344CB8AC3E}">
        <p14:creationId xmlns:p14="http://schemas.microsoft.com/office/powerpoint/2010/main" val="189355385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2D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cc404168f4419e"/>
          <a:srcRect xmlns:a="http://schemas.openxmlformats.org/drawingml/2006/main" l="27090" t="0" r="2709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665F20-1504-46F5-A955-51C25FDBE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9125"/>
            <a:ext cx="5953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0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0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4934CE-E563-4432-BE0A-59A40D3D3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86000"/>
            <a:ext cx="581025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D248F4-E552-48CE-83CE-03FB882F2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38750"/>
            <a:ext cx="581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2C3F5D-FFB5-465C-84B3-3CEFB8642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69B748-3D4D-4BD5-A437-3E24789F1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690798-E175-4EA8-8EA5-3C249A705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2DB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54DBA7-8834-4BCB-B776-8C0C18EAF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rPr>
              <a:t>燃序展示提案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63D906-524C-41A5-A1A9-67183086E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AB5B5B-8782-4548-A069-9986BE677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D0D4F7-32E3-4A7B-906F-0DD814885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大字在前，节奏在后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333D4B-41D6-4539-B036-2C9A69BD5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rPr>
              <a:t>主题海报平面设计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896ED5-024A-4611-BFB8-13DBC4258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38425"/>
            <a:ext cx="10868025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A34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D99653-565F-4ADE-80AB-28106DCD3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867025"/>
            <a:ext cx="52387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875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75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>向前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6F8E44-D575-4013-809F-87DFF80C2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8825" y="4200525"/>
            <a:ext cx="524827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875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75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>一起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5AD9A8-317B-445E-94D4-D7AF53E25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62000" y="4876800"/>
            <a:ext cx="4038600" cy="666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9231F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C22DFF-14A7-4580-9DE6-5893A097F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62000" y="4705350"/>
            <a:ext cx="4038600" cy="666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9231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0A0829-1D25-41BF-9428-6C0687D97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62000" y="4533900"/>
            <a:ext cx="4038600" cy="666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9231F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88BCC8-A218-45CB-8550-49F67C0BA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62000" y="4362450"/>
            <a:ext cx="4038600" cy="666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9231F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CC3305-21E0-49C1-9FE8-D78D4C2E0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62000" y="4191000"/>
            <a:ext cx="4038600" cy="666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9231F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72FFB3C-E2F0-45AB-9401-505BFA124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762000" y="4019550"/>
            <a:ext cx="4038600" cy="666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9231F"/>
            </a:solidFill>
          </a:ln>
        </p:spPr>
      </p:sp>
    </p:spTree>
    <p:extLst>
      <p:ext uri="{BB962C8B-B14F-4D97-AF65-F5344CB8AC3E}">
        <p14:creationId xmlns:p14="http://schemas.microsoft.com/office/powerpoint/2010/main" val="1056971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2D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DD28A0-4776-4771-9F22-EFF60A870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57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75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75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6C9A08-F3CB-4E0A-B229-B9A7E5DB6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71675"/>
            <a:ext cx="485775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9d67d595554c95"/>
          <a:srcRect xmlns:a="http://schemas.openxmlformats.org/drawingml/2006/main" l="9901" t="0" r="990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C2A7D5-E949-4BF4-A665-949766AC9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14900"/>
            <a:ext cx="4857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DF4C9A-ED92-4593-9500-7E57E9FD3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B5AE4D-9CF1-4FD4-B9DA-78F850B80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DD1DBC-96E9-44DB-ACB8-CEE8EAE39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2DB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8600AF-4F8A-4087-8489-77858E121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rPr>
              <a:t>燃序展示提案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787451-B227-41EC-9ADB-76100E284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9C9F72-B124-43CF-8884-B25D0A4C2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700B07-717D-4C9F-88B6-ED56C5A4A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到达、热身、参与、整理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A683C6-FEDC-4805-A9B8-D68A71C6A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rPr>
              <a:t>活动体验顺序示意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CC1784-D1E0-4445-86B5-00FF19143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71775"/>
            <a:ext cx="2457450" cy="2390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A342A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9505A4-FF55-4E95-A6BF-6BE62B788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924175"/>
            <a:ext cx="20764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050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050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B70B00-A08C-4E53-9612-C654499D4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762375"/>
            <a:ext cx="20764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>到达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81A4AC-4CF3-451B-B93A-5FDC3ACCA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448175"/>
            <a:ext cx="20764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>读懂分组与集合信息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D12EEB-6C74-4377-AB52-ED039FC1F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076575"/>
            <a:ext cx="2457450" cy="2390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231F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CAC345-390A-4E91-8BC2-E06683FBF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228975"/>
            <a:ext cx="20764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050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050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6BD973-BFD4-40A4-B815-A2DA3CF62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067175"/>
            <a:ext cx="20764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>热身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94A907-FD81-4B27-B08D-43758D0A7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752975"/>
            <a:ext cx="20764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>按自身情况做好准备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5ED30A2-9904-4EFA-8DF3-698B7F0B9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771775"/>
            <a:ext cx="2457450" cy="2390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A34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39C4D69-2A52-4D34-AC87-CCDC0CDF6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924175"/>
            <a:ext cx="20764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050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050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FCB50E4-46C2-4E03-9CA8-B2660F2A5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3762375"/>
            <a:ext cx="20764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>参与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C70C7FA-F6E3-4680-8FD9-A97833EFD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4448175"/>
            <a:ext cx="20764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>跟随组织者确认的安排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68501DE-D1B6-48E5-8C1F-4D6E993B2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3076575"/>
            <a:ext cx="2457450" cy="2390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231F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EEA5F3A-44C4-49CA-8311-C4638305B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228975"/>
            <a:ext cx="20764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050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050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D2FB4A4-8676-45EA-BF53-F01B2211B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4067175"/>
            <a:ext cx="20764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>整理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2D335F6-6323-4FFF-98A1-FC804A088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4752975"/>
            <a:ext cx="20764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>结束后归还与清点物品</a:t>
            </a:r>
          </a:p>
        </p:txBody>
      </p:sp>
    </p:spTree>
    <p:extLst>
      <p:ext uri="{BB962C8B-B14F-4D97-AF65-F5344CB8AC3E}">
        <p14:creationId xmlns:p14="http://schemas.microsoft.com/office/powerpoint/2010/main" val="6630184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292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c40a6bfbc24f39"/>
          <a:srcRect xmlns:a="http://schemas.openxmlformats.org/drawingml/2006/main" l="24930" t="0" r="2493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383609-EDF6-4514-84DE-3293F7E86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14350"/>
            <a:ext cx="2286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050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050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E5D74A-7A11-461F-8D43-044CBEEE9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114550"/>
            <a:ext cx="54768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00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7AF83F-8956-40F8-8234-0DEEFE89E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857625"/>
            <a:ext cx="5476875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294FF2-5629-4608-BCD5-B5556ACB7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05F9E7-8834-4654-924D-9236A4E81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8504FA-2758-43AB-ABD1-DDD36AAAE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2DB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7B95EA-12FE-43B7-B295-FA7DF4F2F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rPr>
              <a:t>燃序展示提案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C91DA0-16DA-466A-9FE5-1C682EC4E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A7A97C-0E49-4E56-8CCF-876459FDE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00BE06-754F-4F6E-B814-CD763ADA5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同一主题，延伸到现场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AE1CD5-9DEC-40C9-A14A-A7756BAD5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rPr>
              <a:t>号码布与指引牌设计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618FA4-47F5-4B03-8A7E-5888E8946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38425"/>
            <a:ext cx="4572000" cy="3171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D5BC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52134E-E928-4CF5-9790-D13E25B8F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38425"/>
            <a:ext cx="45720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A342A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77DA00-7A0F-4015-A5FC-77DE52EC2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733675"/>
            <a:ext cx="40862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>燃序 / 向前一起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8CE233-0F2C-4796-BD78-4AD4C59B3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305175"/>
            <a:ext cx="3800475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885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85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018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97E90E-DFEE-4A11-AD17-F31015440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286375"/>
            <a:ext cx="3962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rPr>
              <a:t>版式示意编号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9C321D-D284-4CCA-AC84-83945892B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2657475"/>
            <a:ext cx="5715000" cy="1247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231F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8435F4-79F4-45A3-8C09-A780B4080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2905125"/>
            <a:ext cx="51625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75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75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>集合区  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5BC44F-FCFE-4514-97E8-286EA7F56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4448175"/>
            <a:ext cx="5715000" cy="1362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A342A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A6B3F7-4CAA-479F-8383-4444ED9DF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4781550"/>
            <a:ext cx="516255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75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75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>整理区  ←</a:t>
            </a:r>
          </a:p>
        </p:txBody>
      </p:sp>
    </p:spTree>
    <p:extLst>
      <p:ext uri="{BB962C8B-B14F-4D97-AF65-F5344CB8AC3E}">
        <p14:creationId xmlns:p14="http://schemas.microsoft.com/office/powerpoint/2010/main" val="89628624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2D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6C6CD9-7FC5-4EA8-ADB5-1E75981B8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425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425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316672-9368-4CB3-891B-0DB736975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38350"/>
            <a:ext cx="10287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ea7751f4234550"/>
          <a:srcRect xmlns:a="http://schemas.openxmlformats.org/drawingml/2006/main" l="0" t="31619" r="0" b="3161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F72653-07D2-4CCC-BC51-94F87493C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E5DEC0-A335-49AE-A3A1-89C09B8D5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5E88BA-013C-4647-92BE-25246E8A2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2D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FFDA78-233F-4CA4-965C-F53F0EFD3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4EE428-ED28-48DF-8122-C1B953C9B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D8B1F6-791F-4634-A864-438645592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1FEE2F-02D4-46AA-AA2A-FE04D1D65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588D4D-B9B0-4A3F-AB9C-966C98F57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FBC86E-A25C-41CC-A8AF-9D832C093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76525"/>
            <a:ext cx="2362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452FE0-D16A-4CE3-B189-138F5E809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8025" y="2705100"/>
            <a:ext cx="82010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F6F19C-2428-414A-B85C-57C70AD28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3343275"/>
            <a:ext cx="108489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9D5BC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36C035-DF6B-4B81-BFD7-48088DC86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24250"/>
            <a:ext cx="2362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345D7B-BE0F-45D1-BFB2-41D29E374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8025" y="3552825"/>
            <a:ext cx="82010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E946AD-115B-4165-B4FD-E5803E3CF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4191000"/>
            <a:ext cx="108489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9D5BC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04FAC1-7374-4825-BCE9-76100D98D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371975"/>
            <a:ext cx="2362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18E2C9-B91B-4A25-A9A2-2C25E882D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8025" y="4400550"/>
            <a:ext cx="82010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96A6FD4-6D1B-462B-BD1B-992C3CDFA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5038725"/>
            <a:ext cx="108489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9D5BC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283FEA-918E-47BE-8B63-A304AC89D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19700"/>
            <a:ext cx="2362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238562D-87CE-4087-B839-5F4AD6A7B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8025" y="5248275"/>
            <a:ext cx="82010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7C0F387-AB46-47CB-98F9-6061ABBB9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5886450"/>
            <a:ext cx="108489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9D5BC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43D7F1E-BFB2-4FBF-A312-471F517EE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2DB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7D6EACF-1B7F-46F1-89E5-2C934DA9F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rPr>
              <a:t>燃序展示提案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2158B9A-27AF-4E55-8CF0-0C1E100C0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33450"/>
            <a:ext cx="10953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参与物料的一致表达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39926A4-9BB2-4D5C-900A-61E1DE351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03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DCF554E-B6FA-4946-9984-633F019DF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410325"/>
            <a:ext cx="52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pic>
        <p:nvPicPr>
          <p:cNvPr id="6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d0c8c20fbb4568"/>
          <a:stretch xmlns:a="http://schemas.openxmlformats.org/drawingml/2006/main"/>
        </p:blipFill>
        <p:spPr>
          <a:xfrm xmlns:a="http://schemas.openxmlformats.org/drawingml/2006/main">
            <a:off x="619125" y="1952625"/>
            <a:ext cx="6286500" cy="4191000"/>
          </a:xfrm>
          <a:prstGeom xmlns:a="http://schemas.openxmlformats.org/drawingml/2006/main" prst="rect">
            <a:avLst/>
          </a:prstGeom>
        </p:spPr>
      </p:pic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2EA5666-96B9-45F9-8081-4946D277F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505075"/>
            <a:ext cx="4124325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腕带、号码布和随身袋沿用红黑斜线，识别位置保持清楚。纸面信息与织物图形采用不同密度，兼顾远看和近读。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B6673E6-37F0-4616-8928-931732A69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238750"/>
            <a:ext cx="6191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A342A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CB7FB4B-3E4F-42C2-B3F0-70D0647BA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476875"/>
            <a:ext cx="4105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rPr>
              <a:t>设计展示</a:t>
            </a:r>
          </a:p>
        </p:txBody>
      </p:sp>
    </p:spTree>
    <p:extLst>
      <p:ext uri="{BB962C8B-B14F-4D97-AF65-F5344CB8AC3E}">
        <p14:creationId xmlns:p14="http://schemas.microsoft.com/office/powerpoint/2010/main" val="153815976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2D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C6BAD7-AD52-46E9-8434-D6A23173D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32385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0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0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411A56-B3B8-4DF3-955D-A89938F46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723900"/>
            <a:ext cx="6953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75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75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B0F768-78AC-457D-95E8-67CC4660D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333625"/>
            <a:ext cx="6858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EAFAFA-F26E-4C4E-8905-73258675E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57775"/>
            <a:ext cx="1085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5CEB1B-25B1-4D69-AD44-8A1F7AF95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4F1FE0-3EA7-4610-B531-E9FBDBE0D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1EFE05-2BE8-4703-B0DE-7BD15CDED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2DB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D0DA5D-6F26-44D4-A66B-C08093D12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rPr>
              <a:t>燃序展示提案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A2B3AB-02D6-48EC-BDB2-E7E839B6A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4D1ED1-D44B-47A5-A92D-1FD950DBA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CDE1DA-F527-4AF1-8340-1F81F6BCA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从主海报，到随身提示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814ABE-C325-4430-ADAE-71F3ABFB8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rPr>
              <a:t>屏幕与卡片的系列设计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A5C2C3-CD99-4930-A01F-E090F1378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57475"/>
            <a:ext cx="6800850" cy="3019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231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57E3FD-1F5E-4938-A849-C3DC30803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981325"/>
            <a:ext cx="61531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>向前，一起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014B92-01F1-490F-B18B-B851F4775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33450" y="4057650"/>
            <a:ext cx="6067425" cy="476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75">
            <a:solidFill>
              <a:srgbClr val="BA342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320B10-A24F-4B2B-A781-9A0652823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33450" y="4295775"/>
            <a:ext cx="6067425" cy="476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75">
            <a:solidFill>
              <a:srgbClr val="BA342A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679614-B2E4-439E-BE20-67056ECAD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33450" y="4533900"/>
            <a:ext cx="6067425" cy="476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75">
            <a:solidFill>
              <a:srgbClr val="BA342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183B78-42F4-4935-B102-F0DB42AB3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33450" y="4772025"/>
            <a:ext cx="6067425" cy="476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6675">
            <a:solidFill>
              <a:srgbClr val="BA342A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4E6C57-01CF-4962-A795-54487C5C7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647950"/>
            <a:ext cx="3352800" cy="3028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D5BC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7FF31B-C88A-4220-AEDC-5581E41DC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886075"/>
            <a:ext cx="2905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出发前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57E18A-E12E-4C20-9DAD-A1EA657C4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857625"/>
            <a:ext cx="2857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读清安排</a:t>
            </a:r>
          </a:p>
          <a:p xmlns:a="http://schemas.openxmlformats.org/drawingml/2006/main">
            <a:pPr>
              <a:buNone/>
              <a:defRPr sz="217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整理物品</a:t>
            </a:r>
          </a:p>
          <a:p xmlns:a="http://schemas.openxmlformats.org/drawingml/2006/main">
            <a:pPr>
              <a:buNone/>
              <a:defRPr sz="217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确认集合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2237C15-5468-49BA-8E1A-6499D7497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67400"/>
            <a:ext cx="10839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rPr>
              <a:t>日期、地点及参加条件由组织方确认后填入。</a:t>
            </a:r>
          </a:p>
        </p:txBody>
      </p:sp>
    </p:spTree>
    <p:extLst>
      <p:ext uri="{BB962C8B-B14F-4D97-AF65-F5344CB8AC3E}">
        <p14:creationId xmlns:p14="http://schemas.microsoft.com/office/powerpoint/2010/main" val="193626169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923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9A9CAA-EA91-4660-B4B3-1FADE52E6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650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650" b="1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0A6BA9-91EE-4D5C-AECF-A42893CC5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0"/>
            <a:ext cx="1047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DBD5B7-3988-4E45-A61A-8EEA37EFB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33875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841AAD-07A7-4A90-B8E7-3C8C8CFF4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620A1B-DFBA-49E7-A594-E5FE16D86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FF2DB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1787DE-4FBE-4A6D-87FB-DBAA1C0E5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2D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33996F-8F82-47C2-8459-BEC106383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rPr>
              <a:t>燃序展示提案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395A9E-72C4-4438-BBC9-91EFB0534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C2DE56-F262-4791-8B35-2508147AE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8363AC-D03F-42D9-A307-4D94EF31E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把行动，放在画面中央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21E9B7-EDE3-417C-8839-C06C35558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rPr>
              <a:t>燃序活动提案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F07EB1-87A4-4550-A407-875C16972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14625"/>
            <a:ext cx="2324100" cy="30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A342A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B008F3-932C-4696-BDFF-9BE26EC6A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3400425"/>
            <a:ext cx="1314450" cy="2362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231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F1EEED-5337-453A-8BAE-9CE27CF3E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3009900"/>
            <a:ext cx="5972175" cy="1724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从一个人出发，</a:t>
            </a:r>
          </a:p>
          <a:p xmlns:a="http://schemas.openxmlformats.org/drawingml/2006/main">
            <a:pPr>
              <a:buNone/>
              <a:defRPr sz="360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29231F"/>
                </a:solidFill>
                <a:latin typeface="Microsoft YaHei"/>
                <a:ea typeface="Microsoft YaHei"/>
                <a:cs typeface="Microsoft YaHei"/>
              </a:rPr>
              <a:t>到一起向前。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B973E7-5783-47E8-B1AD-F66F1BA14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5305425"/>
            <a:ext cx="6019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A342A"/>
                </a:solidFill>
                <a:latin typeface="Microsoft YaHei"/>
                <a:ea typeface="Microsoft YaHei"/>
                <a:cs typeface="Microsoft YaHei"/>
              </a:rPr>
              <a:t>八戒智创设计咨询：17709151771</a:t>
            </a:r>
          </a:p>
        </p:txBody>
      </p:sp>
    </p:spTree>
    <p:extLst>
      <p:ext uri="{BB962C8B-B14F-4D97-AF65-F5344CB8AC3E}">
        <p14:creationId xmlns:p14="http://schemas.microsoft.com/office/powerpoint/2010/main" val="56162748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2026-09-27T06:23:36.9450000Z</dcterms:created>
  <dcterms:modified xsi:type="dcterms:W3CDTF">2026-09-27T06:23:36.9450000Z</dcterms:modified>
</coreProperties>
</file>