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94862784c14abf" /><Relationship Type="http://schemas.openxmlformats.org/officeDocument/2006/relationships/extended-properties" Target="/docProps/app.xml" Id="Rc93b9f2f89c0430e" /><Relationship Type="http://schemas.openxmlformats.org/officeDocument/2006/relationships/officeDocument" Target="/ppt/presentation.xml" Id="R13458f34511143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67e19a74654b3a"/>
  </p:sldMasterIdLst>
  <p:notesMasterIdLst>
    <p:notesMasterId xmlns:r="http://schemas.openxmlformats.org/officeDocument/2006/relationships" r:id="R5681d9b61c984d88"/>
  </p:notesMasterIdLst>
  <p:sldIdLst>
    <p:sldId xmlns:r="http://schemas.openxmlformats.org/officeDocument/2006/relationships" id="256" r:id="Race4216237fb4ffd"/>
    <p:sldId xmlns:r="http://schemas.openxmlformats.org/officeDocument/2006/relationships" id="257" r:id="R2413af48a7ae479f"/>
    <p:sldId xmlns:r="http://schemas.openxmlformats.org/officeDocument/2006/relationships" id="258" r:id="R77951c4f39d34a63"/>
    <p:sldId xmlns:r="http://schemas.openxmlformats.org/officeDocument/2006/relationships" id="259" r:id="R489aed3405fb4366"/>
    <p:sldId xmlns:r="http://schemas.openxmlformats.org/officeDocument/2006/relationships" id="260" r:id="Rdd09a197e209438a"/>
    <p:sldId xmlns:r="http://schemas.openxmlformats.org/officeDocument/2006/relationships" id="261" r:id="Re262998f773e4e78"/>
    <p:sldId xmlns:r="http://schemas.openxmlformats.org/officeDocument/2006/relationships" id="262" r:id="R5e75b53fe65d4ffd"/>
    <p:sldId xmlns:r="http://schemas.openxmlformats.org/officeDocument/2006/relationships" id="263" r:id="R7219fa4199a64e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0ffc85ab7b84f56" /><Relationship Type="http://schemas.openxmlformats.org/officeDocument/2006/relationships/slideMaster" Target="/ppt/slideMasters/slideMaster1.xml" Id="R9667e19a74654b3a" /><Relationship Type="http://schemas.openxmlformats.org/officeDocument/2006/relationships/notesMaster" Target="/ppt/notesMasters/notesMaster1.xml" Id="R5681d9b61c984d88" /><Relationship Type="http://schemas.openxmlformats.org/officeDocument/2006/relationships/presProps" Target="/ppt/presProps.xml" Id="R8ddc4f466d604d0b" /><Relationship Type="http://schemas.openxmlformats.org/officeDocument/2006/relationships/tableStyles" Target="/ppt/tableStyles.xml" Id="R8b931459029e4fdb" /><Relationship Type="http://schemas.openxmlformats.org/officeDocument/2006/relationships/slide" Target="/ppt/slides/slide1.xml" Id="Race4216237fb4ffd" /><Relationship Type="http://schemas.openxmlformats.org/officeDocument/2006/relationships/slide" Target="/ppt/slides/slide2.xml" Id="R2413af48a7ae479f" /><Relationship Type="http://schemas.openxmlformats.org/officeDocument/2006/relationships/slide" Target="/ppt/slides/slide3.xml" Id="R77951c4f39d34a63" /><Relationship Type="http://schemas.openxmlformats.org/officeDocument/2006/relationships/slide" Target="/ppt/slides/slide4.xml" Id="R489aed3405fb4366" /><Relationship Type="http://schemas.openxmlformats.org/officeDocument/2006/relationships/slide" Target="/ppt/slides/slide5.xml" Id="Rdd09a197e209438a" /><Relationship Type="http://schemas.openxmlformats.org/officeDocument/2006/relationships/slide" Target="/ppt/slides/slide6.xml" Id="Re262998f773e4e78" /><Relationship Type="http://schemas.openxmlformats.org/officeDocument/2006/relationships/slide" Target="/ppt/slides/slide7.xml" Id="R5e75b53fe65d4ffd" /><Relationship Type="http://schemas.openxmlformats.org/officeDocument/2006/relationships/slide" Target="/ppt/slides/slide8.xml" Id="R7219fa4199a64e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ed410617bc94b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fae1dda2a4f44ef" /><Relationship Type="http://schemas.openxmlformats.org/officeDocument/2006/relationships/notesMaster" Target="/ppt/notesMasters/notesMaster1.xml" Id="Re756c5f5dade4c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5ec44abe2474f53" /><Relationship Type="http://schemas.openxmlformats.org/officeDocument/2006/relationships/notesMaster" Target="/ppt/notesMasters/notesMaster1.xml" Id="R15831388b65a4ea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c5d9b8d2d0443d1" /><Relationship Type="http://schemas.openxmlformats.org/officeDocument/2006/relationships/notesMaster" Target="/ppt/notesMasters/notesMaster1.xml" Id="Rf95cbfd7277140a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9b50a7932234db9" /><Relationship Type="http://schemas.openxmlformats.org/officeDocument/2006/relationships/notesMaster" Target="/ppt/notesMasters/notesMaster1.xml" Id="R46afea1b64c548b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48b0f522b4e4a73" /><Relationship Type="http://schemas.openxmlformats.org/officeDocument/2006/relationships/notesMaster" Target="/ppt/notesMasters/notesMaster1.xml" Id="R5ed1c8f6d1eb4f8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9a48bba8bb4e0f" /><Relationship Type="http://schemas.openxmlformats.org/officeDocument/2006/relationships/notesMaster" Target="/ppt/notesMasters/notesMaster1.xml" Id="R9b49ae3204d4447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9e901d16b8d4438" /><Relationship Type="http://schemas.openxmlformats.org/officeDocument/2006/relationships/notesMaster" Target="/ppt/notesMasters/notesMaster1.xml" Id="R3e1591ae00014fd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be41ff3e5044068" /><Relationship Type="http://schemas.openxmlformats.org/officeDocument/2006/relationships/notesMaster" Target="/ppt/notesMasters/notesMaster1.xml" Id="Rccc5904fb29241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02862b18a74a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869b8e03214012" /><Relationship Type="http://schemas.openxmlformats.org/officeDocument/2006/relationships/slideLayout" Target="/ppt/slideLayouts/slideLayout1.xml" Id="R39f6d75ab323461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9f6d75ab32346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86613280ac442e" /><Relationship Type="http://schemas.openxmlformats.org/officeDocument/2006/relationships/image" Target="/ppt/media/image.png" Id="R66ff3b3468d54d7e" /><Relationship Type="http://schemas.openxmlformats.org/officeDocument/2006/relationships/notesSlide" Target="/ppt/notesSlides/notesSlide1.xml" Id="R818014689969440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0a4c00a6784373" /><Relationship Type="http://schemas.openxmlformats.org/officeDocument/2006/relationships/image" Target="/ppt/media/image2.png" Id="R36db7eb2d8ac40fc" /><Relationship Type="http://schemas.openxmlformats.org/officeDocument/2006/relationships/notesSlide" Target="/ppt/notesSlides/notesSlide2.xml" Id="Rf16cdf176e4746f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4d120267244c6b" /><Relationship Type="http://schemas.openxmlformats.org/officeDocument/2006/relationships/image" Target="/ppt/media/image3.png" Id="R767ffafd8e19433c" /><Relationship Type="http://schemas.openxmlformats.org/officeDocument/2006/relationships/notesSlide" Target="/ppt/notesSlides/notesSlide3.xml" Id="Rcc7ecbef95df4f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7e85bd615f4ec8" /><Relationship Type="http://schemas.openxmlformats.org/officeDocument/2006/relationships/notesSlide" Target="/ppt/notesSlides/notesSlide4.xml" Id="R1de1c8ae37694ca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dd07821cb5429d" /><Relationship Type="http://schemas.openxmlformats.org/officeDocument/2006/relationships/image" Target="/ppt/media/image4.png" Id="R22a42c8ccc41455a" /><Relationship Type="http://schemas.openxmlformats.org/officeDocument/2006/relationships/notesSlide" Target="/ppt/notesSlides/notesSlide5.xml" Id="R507905c9b9914e5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599ed849cd4920" /><Relationship Type="http://schemas.openxmlformats.org/officeDocument/2006/relationships/image" Target="/ppt/media/image5.png" Id="R9dc169bee856499c" /><Relationship Type="http://schemas.openxmlformats.org/officeDocument/2006/relationships/notesSlide" Target="/ppt/notesSlides/notesSlide6.xml" Id="R78057033fb7741c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cfd6e19dfe4891" /><Relationship Type="http://schemas.openxmlformats.org/officeDocument/2006/relationships/image" Target="/ppt/media/image6.png" Id="R71f07830a6e44613" /><Relationship Type="http://schemas.openxmlformats.org/officeDocument/2006/relationships/notesSlide" Target="/ppt/notesSlides/notesSlide7.xml" Id="Rf3d54af48c2041a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b766a3cbcd4f15" /><Relationship Type="http://schemas.openxmlformats.org/officeDocument/2006/relationships/image" Target="/ppt/media/image7.png" Id="R65b2d9915c9e41bc" /><Relationship Type="http://schemas.openxmlformats.org/officeDocument/2006/relationships/notesSlide" Target="/ppt/notesSlides/notesSlide8.xml" Id="R256fc25711aa4e8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426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ff3b3468d54d7e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A8FD1B-CCA5-45D1-8679-6FFB01E5D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尺间导视提案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637CB6-E63A-409A-AD3C-16C34561C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尺间导视提案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14C226-4F95-4923-B65D-830B00981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以尺度回应空间</a:t>
            </a:r>
          </a:p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建筑与空间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00B227-76BC-4F34-A17F-302EEE4F7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F6EF2C-0C35-40D3-84DE-BF517B22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03396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341D13-1934-469B-8850-A16CCB05E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A9A150-E0CF-481E-AD8E-B7229154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0E80DE-DBC2-42BB-9E89-72B88267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3A0F98-129E-401A-9E70-46434D997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82F541-F284-43F7-9281-FC5D9CBBE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61043A-708B-44D4-8623-19C7D3025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C23ED4-856E-4538-8107-7D0205A3B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70A4A0-C3FE-4411-B006-545D1B89E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尺间导视提案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DD2FAC-3D43-498B-A8FC-C57797EA6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B75FA3-552B-4903-9327-5E17044B0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64A62D-895D-4C7F-A0CD-D2DC4C367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先看路径，再谈标识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25D139-11D6-4F48-A1D4-1A221DF2C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尺间 / 空间导视提案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db7eb2d8ac40fc"/>
          <a:stretch xmlns:a="http://schemas.openxmlformats.org/drawingml/2006/main"/>
        </p:blipFill>
        <p:spPr>
          <a:xfrm xmlns:a="http://schemas.openxmlformats.org/drawingml/2006/main">
            <a:off x="1464469" y="2533650"/>
            <a:ext cx="5357813" cy="35718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F3EF4A-8F12-4257-93C4-14D74CC7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828925"/>
            <a:ext cx="3333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远处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F12195-2A08-42BA-9847-4F6AA4F2E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438525"/>
            <a:ext cx="3333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先辨认前进方向。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52118E-542A-4748-9169-9B930D2D4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591050"/>
            <a:ext cx="3333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近处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64FA13-32B9-4B1B-BEC8-258FC3A1B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200650"/>
            <a:ext cx="3333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再确认名称与具体位置。</a:t>
            </a:r>
          </a:p>
        </p:txBody>
      </p:sp>
    </p:spTree>
    <p:extLst>
      <p:ext uri="{BB962C8B-B14F-4D97-AF65-F5344CB8AC3E}">
        <p14:creationId xmlns:p14="http://schemas.microsoft.com/office/powerpoint/2010/main" val="11966606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7ffafd8e19433c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06377A-EB3E-43F6-ACC0-9F7315330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186621-A0DA-43F5-8EAC-727E56A63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A1F5DE-18B7-4CF3-B0E8-3FF6239B1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9AAB71-A93A-445D-9D1D-847E7915E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938A24-2AF3-41ED-B64E-A20C625E5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EE2CAC-C19A-457F-AFB3-78AA63982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E35242-0800-4E49-9646-F2EF043A3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727585-3071-4035-831B-B177C1AC6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尺间导视提案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822C33-3929-4B58-A0E4-61DE8E02B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83C335-712E-4542-97E8-BAE81B688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21D3A1-F438-4C65-BB37-61F9BF01E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每个转折，都需要一次确认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D4E244-0F0B-47F1-9E9E-96E1D4137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平面关系示意 · 不代表真实建筑平面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018366-CE0C-4677-9B27-3A0D52F9E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6877050" cy="3152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CD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8ECBE5-DC85-4774-AC83-D5C862FDC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52750"/>
            <a:ext cx="1657350" cy="885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E375B5-9789-4208-B550-1642566D2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952750"/>
            <a:ext cx="2009775" cy="885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FA1F8D-1D9B-4D6D-9467-A81ACC856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2952750"/>
            <a:ext cx="1905000" cy="885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8680B2-9F6C-4DF0-AAB8-F82B2135D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14825"/>
            <a:ext cx="2419350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B8AD79-F2C2-462A-B205-0C7AA6654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4314825"/>
            <a:ext cx="3457575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BB58DC-5BCD-4CC4-84F4-E1784F704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00400"/>
            <a:ext cx="12096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入口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FF02F5-BAB4-4388-843F-E0A0BB5C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7075" y="3209925"/>
            <a:ext cx="13430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展览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2323B4-9640-4E71-B192-99B86D0E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4025" y="3209925"/>
            <a:ext cx="1352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3B4FAD-0506-4133-B13E-A06DBDDF3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676775"/>
            <a:ext cx="1409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会谈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A27AF24-9CC6-40AC-86EF-F26702B9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676775"/>
            <a:ext cx="146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共享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B9199D-3BE5-4B6E-9A13-63CA0829B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28775" y="4067175"/>
            <a:ext cx="44481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D727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06E2C8-A9EE-4F5B-AB5D-79452C562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24300" y="3829050"/>
            <a:ext cx="95" cy="238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D727A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459F6B4-330D-4344-89DA-3B473BDE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076950" y="3829050"/>
            <a:ext cx="95" cy="238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D727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808696B-A886-4243-A45F-ECC9D26CE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781425"/>
            <a:ext cx="76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83B2350-BD28-4CAB-A01C-A28B77DC6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2857500"/>
            <a:ext cx="34004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节点提示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733EE8C-DA95-4FA6-9245-57CF7D0CF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3467100"/>
            <a:ext cx="340042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入口与交叉处给出方向。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93FBC0C-53B2-4467-B350-556C3DF2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4562475"/>
            <a:ext cx="34004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终点确认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2C604BD-ED82-4F10-90E8-50903532C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5172075"/>
            <a:ext cx="340042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到达后用名称确认位置。</a:t>
            </a:r>
          </a:p>
        </p:txBody>
      </p:sp>
    </p:spTree>
    <p:extLst>
      <p:ext uri="{BB962C8B-B14F-4D97-AF65-F5344CB8AC3E}">
        <p14:creationId xmlns:p14="http://schemas.microsoft.com/office/powerpoint/2010/main" val="13838123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2426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3B6F62-3B3A-40A7-AF1D-34F0CA121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A2A6B1-A1A3-47F6-8FE2-5EAD238FF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49DF1D-BAA4-4F79-93D6-56575FA0C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BB34A6-D994-4712-AA3E-A819CDFED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51BCEA-43BD-4AD5-BC33-9394D3AB0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62E6F6-478C-4F44-BAD2-C33F80E3B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A19111-0C53-4DF4-B5D5-17EF43415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5E0784-3038-439B-97D9-444561940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尺间导视提案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EB0E3E-8ED0-44CD-A17D-44A855E57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856477-87B4-4DD4-8589-B8144351C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E1F6D2-35C0-4117-B35E-FB19CBA0B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方向、名称、说明各有层级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BEBB5E-85D3-49C5-A2A2-76514A9DF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导视版式设计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A18700-A2F8-4095-A7DA-7D8F77EC8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6772275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62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014867-3588-4A4A-8583-A3C64A5C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895600"/>
            <a:ext cx="60864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F3F3E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F3F3EF"/>
                </a:solidFill>
                <a:latin typeface="Microsoft YaHei"/>
                <a:ea typeface="Microsoft YaHei"/>
                <a:cs typeface="Microsoft YaHei"/>
              </a:rPr>
              <a:t>展览区  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43BF6F-BE94-4B0D-A922-52E023671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38625"/>
            <a:ext cx="6772275" cy="160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CD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1EB7F6-AE8D-4BF0-BB0D-BCB634A7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467225"/>
            <a:ext cx="59721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阅 读 室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BF87D8-64C3-4E0F-A39B-12FAC949F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5219700"/>
            <a:ext cx="5962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请保持安静，把时间留给阅读。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272A5C-C2C4-4880-8B7D-3492CE7F4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2743200"/>
            <a:ext cx="328612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6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6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EBFE80-AA1F-481C-87DA-4C2B1009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419600"/>
            <a:ext cx="33909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先找到方向，</a:t>
            </a:r>
          </a:p>
          <a:p xmlns:a="http://schemas.openxmlformats.org/drawingml/2006/main">
            <a:pPr>
              <a:buNone/>
              <a:defRPr sz="23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再读具体内容。</a:t>
            </a:r>
          </a:p>
        </p:txBody>
      </p:sp>
    </p:spTree>
    <p:extLst>
      <p:ext uri="{BB962C8B-B14F-4D97-AF65-F5344CB8AC3E}">
        <p14:creationId xmlns:p14="http://schemas.microsoft.com/office/powerpoint/2010/main" val="7494078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96B5D3-047F-4779-8251-A177F581D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38C72D-A393-4CF5-A199-D3B168FE7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4DB8FE-A332-483C-AEC3-14A09A432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6AA7CC-925C-4AE3-A6BB-B9CD0568F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C4EF22-DB28-491E-9152-3F5E51353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05861B-C098-4FC8-94B4-EA7A86284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BE697C-E10F-4FC4-9219-2B4F2CDF2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5C24E8-6CA6-4EF0-A3D1-FB3DE0A57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尺间导视提案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815B5C-8F00-4ED6-84BD-1769172ED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0CF6C7-1CB6-4D44-A1AB-C2F525F59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9F11E3-E1A0-4488-9DAE-4E794A799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黑白之间，材料形成深度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57F20B-154E-4E68-A95B-099B27CC8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节点设计画面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42c8ccc41455a"/>
          <a:stretch xmlns:a="http://schemas.openxmlformats.org/drawingml/2006/main"/>
        </p:blipFill>
        <p:spPr>
          <a:xfrm xmlns:a="http://schemas.openxmlformats.org/drawingml/2006/main">
            <a:off x="1650206" y="2533650"/>
            <a:ext cx="5357813" cy="35718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B9B281-5326-47C1-ABC4-96822F9C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0575" y="2781300"/>
            <a:ext cx="30575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对比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0BD116-047B-455E-B1FD-0A3B05647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0575" y="3390900"/>
            <a:ext cx="305752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让信息从背景中分离。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5D23CE-8FE6-42E2-BCFB-0EA52579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0575" y="4505325"/>
            <a:ext cx="30575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边界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F3F748-0C1C-4244-9751-0160E2357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0575" y="5114925"/>
            <a:ext cx="305752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把拼接与收口一并考虑。</a:t>
            </a:r>
          </a:p>
        </p:txBody>
      </p:sp>
    </p:spTree>
    <p:extLst>
      <p:ext uri="{BB962C8B-B14F-4D97-AF65-F5344CB8AC3E}">
        <p14:creationId xmlns:p14="http://schemas.microsoft.com/office/powerpoint/2010/main" val="6299570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c169bee856499c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92D0E-E5B0-451B-A5DF-05F8D8E8B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A3E266-E33D-40CB-8B93-468EAD715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73BCD1-879F-48C9-ADE7-7494E5D53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4041EB-F1C3-410B-9D53-1FB70F936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61404B-1908-4250-A26D-B73D7344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E7FF1F-0AFE-4193-8284-656B9527F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9C9893-98C7-4F2B-B3CB-00530C5E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3100B3-716D-4FF8-82D6-FA19CF68F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尺间导视提案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B4DFB2-A347-4119-BD8C-867B2B004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C68B19-37C5-4D7D-88D1-EF8F00535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4D355C-9E5F-4D49-A042-5B626F18A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同一规则，适应不同尺度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898D1F-80F7-4666-BBDD-60FB685F4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楼层、门牌与桌牌设计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75620D-CEE8-4229-A95E-352DF04AC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2847975" cy="3114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62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8F4313-9456-4106-A1DD-ECBC6B586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28925"/>
            <a:ext cx="23050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1">
                <a:solidFill>
                  <a:srgbClr val="F3F3E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050" b="1">
                <a:solidFill>
                  <a:srgbClr val="F3F3E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BD3E15-C67E-4511-A5AC-76D61052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86325"/>
            <a:ext cx="23241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3F3E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3F3EF"/>
                </a:solidFill>
                <a:latin typeface="Microsoft YaHei"/>
                <a:ea typeface="Microsoft YaHei"/>
                <a:cs typeface="Microsoft YaHei"/>
              </a:rPr>
              <a:t>展览 / 阅读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0EC91F-5324-4ABA-A0A8-EF4D8CDE0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2667000"/>
            <a:ext cx="4000500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CD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B1060D-3F0E-4DC5-BE9B-A279D032A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924175"/>
            <a:ext cx="3476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会 谈 室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E16C11-1C05-4737-9CD5-B97FD5F17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4429125"/>
            <a:ext cx="4000500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D727A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286000-D9E8-40C0-AA99-7A010DFF9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4810125"/>
            <a:ext cx="34766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F3F3E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F3F3EF"/>
                </a:solidFill>
                <a:latin typeface="Microsoft YaHei"/>
                <a:ea typeface="Microsoft YaHei"/>
                <a:cs typeface="Microsoft YaHei"/>
              </a:rPr>
              <a:t>请轻声交流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96F9EC-1011-4076-9585-56E8D58A7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800350"/>
            <a:ext cx="3000375" cy="2657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名称一致</a:t>
            </a:r>
          </a:p>
          <a:p xmlns:a="http://schemas.openxmlformats.org/drawingml/2006/main">
            <a:pPr>
              <a:buNone/>
              <a:defRPr sz="30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方向准确</a:t>
            </a:r>
          </a:p>
          <a:p xmlns:a="http://schemas.openxmlformats.org/drawingml/2006/main">
            <a:pPr>
              <a:buNone/>
              <a:defRPr sz="30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层级清楚</a:t>
            </a:r>
          </a:p>
        </p:txBody>
      </p:sp>
    </p:spTree>
    <p:extLst>
      <p:ext uri="{BB962C8B-B14F-4D97-AF65-F5344CB8AC3E}">
        <p14:creationId xmlns:p14="http://schemas.microsoft.com/office/powerpoint/2010/main" val="7152074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5A42FB-6BB9-4D69-974F-38E7BC545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3EFF0A-2FEA-4AF2-BBF6-CA8775369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469A5B-DDCB-471D-AF35-75435C720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7ACE34-347D-404B-AFFF-B6A3BB1A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661BDF-82D7-48A1-BD96-E7876EC61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54F224-84A5-45AD-893B-EAA053E72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3A0330-2810-4EB4-9DF5-ADC8D7FFC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024907-4DCC-4B34-9207-EBD7BAFC1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7723F5-2FFA-47CB-8FC7-7B4DBA9E5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7B3CC0-25C1-48D6-9B14-C5896B232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EFB94C-BA5E-4CE0-8141-7012F9922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9E3A74-A1B3-4A03-AA49-28F1403B6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EE5FFA-6EB1-4AA0-80E4-D1B3C963C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47950"/>
            <a:ext cx="2324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AA9258-A390-471B-B270-06B59B32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2686050"/>
            <a:ext cx="80867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06E062-3A72-4464-B94C-B5D4873B2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324225"/>
            <a:ext cx="108489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DC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341C16-4AD1-4AB0-86F6-E16B696A5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95675"/>
            <a:ext cx="2324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6D633D-2965-441A-A638-DB0E9B845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3533775"/>
            <a:ext cx="80867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B5E1F3-4FF8-429B-A36F-DE0550911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4171950"/>
            <a:ext cx="108489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DC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10BACB-434A-49ED-9176-61B86EE58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43400"/>
            <a:ext cx="2324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983C45-C4B5-4505-80DD-9FC195252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4381500"/>
            <a:ext cx="80867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F5E68A-32A7-4D9B-85BD-CC5C24688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5019675"/>
            <a:ext cx="108489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DC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9F9BC9-5A18-4323-9F2A-CBC968A9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91125"/>
            <a:ext cx="2324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40849F-C324-4CC5-918D-1C459F83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5229225"/>
            <a:ext cx="80867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EC0DEB-B8A3-4E4E-8FF3-7CFD28DA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5867400"/>
            <a:ext cx="108489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DCD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5C7194-3D42-44F9-95BE-778F2590F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016CAB-6B03-4F6E-9210-B66D59E60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尺间导视提案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DB65301-E7A5-4505-BA87-877A967E5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转角处的信息位置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09667BF-3242-46CB-BF7B-4B0BDCCD2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1DF5EF3-9738-4EB8-87AA-FD982485F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pic>
        <p:nvPicPr>
          <p:cNvPr id="6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f07830a6e44613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2D8CBA3-BB6A-4512-A4E0-07DC585D1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侧向标牌在转弯前进入视线，墙面信息与扶手保持距离。深浅材质形成对比，方向与入口在同一空间顺序中被识别。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F6B7CB5-7690-483D-A0EE-3398B932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D727A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5C89DE7-6748-4CAF-9BEE-BE3511C4C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19230673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426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b2d9915c9e41bc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D11BE4-87C2-45E5-AC0F-30CE80EB5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7C8151-D792-48A9-924D-302D8ABE4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78A423-EB54-4AED-B788-FD8B434E2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ECFE8C-CECA-431F-9CBE-A52F64653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3EC9A1-9AE1-4B93-86BC-4BD42C50D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322110-D37D-4881-AA3F-303DC0D2E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078EA9-CABE-4E00-AAFF-F6B614323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尺间导视提案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9A428C-82EE-415A-8CEF-67BF859E9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2FD4D3-2286-4614-A6CE-B764FBF1E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7DD34F-A154-494D-81F8-0316DB00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以尺度，回应空间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398DB2-F767-4EED-8F30-900F4509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尺间导视提案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F097DC-23DE-4004-8E41-DA3486C2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71775"/>
            <a:ext cx="3114675" cy="2809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62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929212-3E83-4EF2-93A3-8CA30C633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952750"/>
            <a:ext cx="2457450" cy="2200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925" b="1">
                <a:solidFill>
                  <a:srgbClr val="F3F3E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925" b="1">
                <a:solidFill>
                  <a:srgbClr val="F3F3EF"/>
                </a:solidFill>
                <a:latin typeface="Microsoft YaHei"/>
                <a:ea typeface="Microsoft YaHei"/>
                <a:cs typeface="Microsoft YaHei"/>
              </a:rPr>
              <a:t>尺</a:t>
            </a:r>
          </a:p>
          <a:p xmlns:a="http://schemas.openxmlformats.org/drawingml/2006/main">
            <a:pPr>
              <a:buNone/>
              <a:defRPr sz="5925" b="1">
                <a:solidFill>
                  <a:srgbClr val="F3F3E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925" b="1">
                <a:solidFill>
                  <a:srgbClr val="F3F3EF"/>
                </a:solidFill>
                <a:latin typeface="Microsoft YaHei"/>
                <a:ea typeface="Microsoft YaHei"/>
                <a:cs typeface="Microsoft YaHei"/>
              </a:rPr>
              <a:t>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E38DCC-9C4B-483C-AA12-236B6FFA1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14825" y="2962275"/>
            <a:ext cx="71151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D727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632F10-9B1F-4FD8-9ADC-46BE78F6A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14825" y="5324475"/>
            <a:ext cx="71151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D727A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A6655C-E6C3-437D-9E61-D1959D38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667125"/>
            <a:ext cx="691515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让人知道自己在哪里，</a:t>
            </a:r>
          </a:p>
          <a:p xmlns:a="http://schemas.openxmlformats.org/drawingml/2006/main">
            <a:pPr>
              <a:buNone/>
              <a:defRPr sz="2775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242627"/>
                </a:solidFill>
                <a:latin typeface="Microsoft YaHei"/>
                <a:ea typeface="Microsoft YaHei"/>
                <a:cs typeface="Microsoft YaHei"/>
              </a:rPr>
              <a:t>也知道下一步往哪里走。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386918-413A-4555-A71B-D9ABF3642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905500"/>
            <a:ext cx="1095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D727A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18438329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2026-09-27T06:23:20.2860000Z</dcterms:created>
  <dcterms:modified xsi:type="dcterms:W3CDTF">2026-09-27T06:23:20.2860000Z</dcterms:modified>
</coreProperties>
</file>