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eeb777a04946ce" /><Relationship Type="http://schemas.openxmlformats.org/officeDocument/2006/relationships/extended-properties" Target="/docProps/app.xml" Id="Rb6fc50e2c4db4fea" /><Relationship Type="http://schemas.openxmlformats.org/officeDocument/2006/relationships/officeDocument" Target="/ppt/presentation.xml" Id="R33214a0dbb004b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e86df08bfc484c"/>
  </p:sldMasterIdLst>
  <p:notesMasterIdLst>
    <p:notesMasterId xmlns:r="http://schemas.openxmlformats.org/officeDocument/2006/relationships" r:id="R8339afe9bd04426b"/>
  </p:notesMasterIdLst>
  <p:sldIdLst>
    <p:sldId xmlns:r="http://schemas.openxmlformats.org/officeDocument/2006/relationships" id="256" r:id="R56ed19ced4f64b1a"/>
    <p:sldId xmlns:r="http://schemas.openxmlformats.org/officeDocument/2006/relationships" id="257" r:id="Rc56c9dd52a5445cb"/>
    <p:sldId xmlns:r="http://schemas.openxmlformats.org/officeDocument/2006/relationships" id="258" r:id="Re898d2ed263b4c91"/>
    <p:sldId xmlns:r="http://schemas.openxmlformats.org/officeDocument/2006/relationships" id="259" r:id="R45663c8aacb7420a"/>
    <p:sldId xmlns:r="http://schemas.openxmlformats.org/officeDocument/2006/relationships" id="260" r:id="R2203fc88b9144fa7"/>
    <p:sldId xmlns:r="http://schemas.openxmlformats.org/officeDocument/2006/relationships" id="261" r:id="R7ce583e04e1c43db"/>
    <p:sldId xmlns:r="http://schemas.openxmlformats.org/officeDocument/2006/relationships" id="262" r:id="R5448166b302748b3"/>
    <p:sldId xmlns:r="http://schemas.openxmlformats.org/officeDocument/2006/relationships" id="263" r:id="R5c4263fd14ea46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9a8cbf079c425d" /><Relationship Type="http://schemas.openxmlformats.org/officeDocument/2006/relationships/slideMaster" Target="/ppt/slideMasters/slideMaster1.xml" Id="Rade86df08bfc484c" /><Relationship Type="http://schemas.openxmlformats.org/officeDocument/2006/relationships/notesMaster" Target="/ppt/notesMasters/notesMaster1.xml" Id="R8339afe9bd04426b" /><Relationship Type="http://schemas.openxmlformats.org/officeDocument/2006/relationships/presProps" Target="/ppt/presProps.xml" Id="Rf8cb1f52bd7c4e1e" /><Relationship Type="http://schemas.openxmlformats.org/officeDocument/2006/relationships/tableStyles" Target="/ppt/tableStyles.xml" Id="R8345a709f0444e24" /><Relationship Type="http://schemas.openxmlformats.org/officeDocument/2006/relationships/slide" Target="/ppt/slides/slide1.xml" Id="R56ed19ced4f64b1a" /><Relationship Type="http://schemas.openxmlformats.org/officeDocument/2006/relationships/slide" Target="/ppt/slides/slide2.xml" Id="Rc56c9dd52a5445cb" /><Relationship Type="http://schemas.openxmlformats.org/officeDocument/2006/relationships/slide" Target="/ppt/slides/slide3.xml" Id="Re898d2ed263b4c91" /><Relationship Type="http://schemas.openxmlformats.org/officeDocument/2006/relationships/slide" Target="/ppt/slides/slide4.xml" Id="R45663c8aacb7420a" /><Relationship Type="http://schemas.openxmlformats.org/officeDocument/2006/relationships/slide" Target="/ppt/slides/slide5.xml" Id="R2203fc88b9144fa7" /><Relationship Type="http://schemas.openxmlformats.org/officeDocument/2006/relationships/slide" Target="/ppt/slides/slide6.xml" Id="R7ce583e04e1c43db" /><Relationship Type="http://schemas.openxmlformats.org/officeDocument/2006/relationships/slide" Target="/ppt/slides/slide7.xml" Id="R5448166b302748b3" /><Relationship Type="http://schemas.openxmlformats.org/officeDocument/2006/relationships/slide" Target="/ppt/slides/slide8.xml" Id="R5c4263fd14ea46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bb405a496245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84db0ddffc44b5" /><Relationship Type="http://schemas.openxmlformats.org/officeDocument/2006/relationships/notesMaster" Target="/ppt/notesMasters/notesMaster1.xml" Id="R32f2c2c6b1344d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497388080d404f" /><Relationship Type="http://schemas.openxmlformats.org/officeDocument/2006/relationships/notesMaster" Target="/ppt/notesMasters/notesMaster1.xml" Id="Rd58136ac373345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1c38f4f59c4316" /><Relationship Type="http://schemas.openxmlformats.org/officeDocument/2006/relationships/notesMaster" Target="/ppt/notesMasters/notesMaster1.xml" Id="Rb749a1ef335c49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aa9fc83966459c" /><Relationship Type="http://schemas.openxmlformats.org/officeDocument/2006/relationships/notesMaster" Target="/ppt/notesMasters/notesMaster1.xml" Id="Rc62b0be9deda4d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605cfc6309540a4" /><Relationship Type="http://schemas.openxmlformats.org/officeDocument/2006/relationships/notesMaster" Target="/ppt/notesMasters/notesMaster1.xml" Id="R296aac7f6f8c440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39e8a61c464c8a" /><Relationship Type="http://schemas.openxmlformats.org/officeDocument/2006/relationships/notesMaster" Target="/ppt/notesMasters/notesMaster1.xml" Id="Ra17b543d71f345d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8772a654ee4fd2" /><Relationship Type="http://schemas.openxmlformats.org/officeDocument/2006/relationships/notesMaster" Target="/ppt/notesMasters/notesMaster1.xml" Id="Ra5882d8d8f7f4bd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fd6ad3a4ca64d0f" /><Relationship Type="http://schemas.openxmlformats.org/officeDocument/2006/relationships/notesMaster" Target="/ppt/notesMasters/notesMaster1.xml" Id="Rde0649cbf7da4e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1c60adff9641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e5df9dff014b38" /><Relationship Type="http://schemas.openxmlformats.org/officeDocument/2006/relationships/slideLayout" Target="/ppt/slideLayouts/slideLayout1.xml" Id="Raf9b5d37fdf6460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9b5d37fdf6460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26d22e426a4212" /><Relationship Type="http://schemas.openxmlformats.org/officeDocument/2006/relationships/image" Target="/ppt/media/image.png" Id="R356356eef00748a2" /><Relationship Type="http://schemas.openxmlformats.org/officeDocument/2006/relationships/notesSlide" Target="/ppt/notesSlides/notesSlide1.xml" Id="Rd4aa0da6d5f146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81f5c86fdc4633" /><Relationship Type="http://schemas.openxmlformats.org/officeDocument/2006/relationships/image" Target="/ppt/media/image2.png" Id="Rec8ebe3ad04c496b" /><Relationship Type="http://schemas.openxmlformats.org/officeDocument/2006/relationships/image" Target="/ppt/media/image3.png" Id="R1c5db260036a4c71" /><Relationship Type="http://schemas.openxmlformats.org/officeDocument/2006/relationships/notesSlide" Target="/ppt/notesSlides/notesSlide2.xml" Id="R375c52ca1c1f40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cf184c874c47d7" /><Relationship Type="http://schemas.openxmlformats.org/officeDocument/2006/relationships/image" Target="/ppt/media/image4.png" Id="R393fd2f325f34f01" /><Relationship Type="http://schemas.openxmlformats.org/officeDocument/2006/relationships/notesSlide" Target="/ppt/notesSlides/notesSlide3.xml" Id="R7d599f9576a14ab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13cb927cf84c0e" /><Relationship Type="http://schemas.openxmlformats.org/officeDocument/2006/relationships/image" Target="/ppt/media/image5.png" Id="Rc3adaabb15df4ca1" /><Relationship Type="http://schemas.openxmlformats.org/officeDocument/2006/relationships/notesSlide" Target="/ppt/notesSlides/notesSlide4.xml" Id="R8ac6f3b9a7e04a8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a3168184504895" /><Relationship Type="http://schemas.openxmlformats.org/officeDocument/2006/relationships/notesSlide" Target="/ppt/notesSlides/notesSlide5.xml" Id="R1fe91db6200549d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a43e03bc3440aa" /><Relationship Type="http://schemas.openxmlformats.org/officeDocument/2006/relationships/image" Target="/ppt/media/image6.png" Id="R2f4283f4ea234780" /><Relationship Type="http://schemas.openxmlformats.org/officeDocument/2006/relationships/image" Target="/ppt/media/image7.png" Id="R2602378618a64ca5" /><Relationship Type="http://schemas.openxmlformats.org/officeDocument/2006/relationships/notesSlide" Target="/ppt/notesSlides/notesSlide6.xml" Id="R3c03ce10603946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368fbd29d4ed1" /><Relationship Type="http://schemas.openxmlformats.org/officeDocument/2006/relationships/image" Target="/ppt/media/image8.png" Id="R9c201b63ca0e4e48" /><Relationship Type="http://schemas.openxmlformats.org/officeDocument/2006/relationships/notesSlide" Target="/ppt/notesSlides/notesSlide7.xml" Id="R86bac55dc4e04c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fe09eec85449e1" /><Relationship Type="http://schemas.openxmlformats.org/officeDocument/2006/relationships/notesSlide" Target="/ppt/notesSlides/notesSlide8.xml" Id="Ra6265917af5842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89D268-6FEC-4698-97E4-AAABAC9C3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85800"/>
            <a:ext cx="5000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9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9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莓弧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17BBB4-8752-4582-9672-811A06F03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5048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把愉悦做成形状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6356eef00748a2"/>
          <a:srcRect xmlns:a="http://schemas.openxmlformats.org/drawingml/2006/main" l="19563" t="0" r="195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762000"/>
            <a:ext cx="5048250" cy="4667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30566-5808-45B7-8D37-0E4224FE7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5307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烘焙与轻食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4C8A0D-402B-4F16-A505-7C95CAA0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1B5561-925D-4447-9784-6D6B1AF71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772991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189EFB-BDEA-47B2-BA3A-D554D3B8F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A8A989-916D-4070-A53E-02DAD2E46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8ebe3ad04c496b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9F1F82-305A-460F-97C3-452BF1EA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6EF0F-5505-4446-941A-A0250FC3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EC96D1-770C-4E32-9DF7-1C1C15CF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E55899-C09E-459D-B6E6-174D4DFF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25B5C6-772A-4227-B239-BDBEF2FE0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莓弧展示提案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A30240-10F5-4484-9C68-2AC3E490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65AA37-7C84-4C8B-A444-2696F740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58B0E8-570D-4E4B-953A-6F188052F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把愉悦，做成形状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2F6AC5-2CB2-4A51-8522-B18DE291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莓弧 / 烘焙与分享的视觉提案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5db260036a4c71"/>
          <a:stretch xmlns:a="http://schemas.openxmlformats.org/drawingml/2006/main"/>
        </p:blipFill>
        <p:spPr>
          <a:xfrm xmlns:a="http://schemas.openxmlformats.org/drawingml/2006/main">
            <a:off x="1478756" y="2571750"/>
            <a:ext cx="5272088" cy="3514725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B1B2F8-BF81-4BFA-894E-70C89F1D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2800350"/>
            <a:ext cx="342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圆弧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5010FD-5B3F-4667-A12E-5476C352F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429000"/>
            <a:ext cx="342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线条柔和，留出轻快的间隙。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D5931F-7796-4199-B2B1-B5992D57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4552950"/>
            <a:ext cx="3429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层次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B99209-5E78-4DFD-8501-B72DD385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5181600"/>
            <a:ext cx="342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莓色、浅粉与少量浅绿互相回应。</a:t>
            </a:r>
          </a:p>
        </p:txBody>
      </p:sp>
    </p:spTree>
    <p:extLst>
      <p:ext uri="{BB962C8B-B14F-4D97-AF65-F5344CB8AC3E}">
        <p14:creationId xmlns:p14="http://schemas.microsoft.com/office/powerpoint/2010/main" val="1655730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fd2f325f34f01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3A00FF-1190-4D1F-9848-2E441612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0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452934-2C57-426E-A605-DF7C83924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3C2D0-354B-4095-8B11-CB08F8A22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773D3E-2580-4C33-A855-C7321B71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99CBFE-3658-4FF1-840B-625C5F574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BDE063-CEE6-4C9C-828A-A55E9CA14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9F15B6-3453-4657-B997-6F7123BE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莓弧展示提案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0B0DC4-316F-4469-97E7-250E2EFA8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81F21B-892B-4B5A-9895-6F6D8CEA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D9C74F-1FB7-4BC2-A1E3-6F5FA4ABF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一个圆，展开三种关系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C03F79-2163-4955-A5B1-2988C6829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基础图形设计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59AD42-5DA9-4402-B0D1-454EEF44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2771775"/>
            <a:ext cx="2714625" cy="2714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FBA7C1-74FB-4293-B9CA-C950FF16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4475" y="3362325"/>
            <a:ext cx="1533525" cy="1533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E42044-7095-457F-85F0-65067E17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81675"/>
            <a:ext cx="34194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圆环 / 相遇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4AE459-B70B-4879-ABF2-E29B8588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771775"/>
            <a:ext cx="2714625" cy="2714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2341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F9F040-414B-4661-8DEC-D2B25FE01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362325"/>
            <a:ext cx="1533525" cy="1533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E91256-C09B-4B3E-B190-942C9B82D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448175"/>
            <a:ext cx="3419475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108E55-577E-4655-811E-C1C0A8E0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5781675"/>
            <a:ext cx="34194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拱弧 / 起伏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70771E-EDC4-4038-873D-392810764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2771775"/>
            <a:ext cx="2714625" cy="2714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D77A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58E494-1749-4988-A2E6-11AE7A21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3025" y="3362325"/>
            <a:ext cx="1533525" cy="1533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C13BB8-5D64-4C18-AAB3-E0DDA9351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2600325"/>
            <a:ext cx="1752600" cy="3095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17EA39-B13E-4580-9049-DBC68152D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781675"/>
            <a:ext cx="3419475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切片 / 层次</a:t>
            </a:r>
          </a:p>
        </p:txBody>
      </p:sp>
    </p:spTree>
    <p:extLst>
      <p:ext uri="{BB962C8B-B14F-4D97-AF65-F5344CB8AC3E}">
        <p14:creationId xmlns:p14="http://schemas.microsoft.com/office/powerpoint/2010/main" val="210241569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58D9EA-DB9B-46F9-9863-5813D180D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A0EC12-EB72-492A-8B80-52723068D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adaabb15df4ca1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39E100-AC2D-48DC-8CCD-225117332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06309B-DA1E-4F6E-A893-98B543D32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EE2353-D548-4BF8-883C-FD5DFE885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8AD69E-6DE6-47CC-8B0A-A3C2AFCD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莓弧展示提案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1582BD-F334-49C4-9836-8220185C1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7C88B6-6414-49BD-A9DE-72E8E7C8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7C701B-A3A9-4F50-A218-BFF86838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看见形状，也看见选择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8314B8-DBE6-4332-BA28-1728AA7D0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产品目录版式设计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52C15D-231F-41A5-8ADC-139085D50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76525"/>
            <a:ext cx="3419475" cy="3209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C4D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B0A113-65FE-4CF4-BCE7-1E3706DA5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981325"/>
            <a:ext cx="1495425" cy="1266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3268F8-7493-48EB-A796-68A80F06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629150"/>
            <a:ext cx="2962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圆顶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025B23-8AB9-4F0E-BAA1-A6EE1CA3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5305425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饱满的中心视觉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9709CD-1CA1-49B5-93FD-A00C6833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76525"/>
            <a:ext cx="3419475" cy="3209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C4D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17D559-337D-47D1-8552-B095DF592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3048000"/>
            <a:ext cx="923925" cy="1276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934B0E-DC27-4DA6-892B-9157EDE9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048000"/>
            <a:ext cx="923925" cy="1276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B10A9C-68D5-466C-8E5A-ABFBDE61D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3676650"/>
            <a:ext cx="17335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C4D4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8299DC-7A9D-4C72-B6E3-4B9D7FDF1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629150"/>
            <a:ext cx="2962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拱弧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3F3BD5-353B-4B99-A335-7BE29B44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305425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轻快连续的轮廓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50134F-A4DC-4ACB-9875-DEDB0A2F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676525"/>
            <a:ext cx="3419475" cy="3209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C4D4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2875D7-5BC5-4516-A948-2073B8EB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105150"/>
            <a:ext cx="2181225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16D425-4BE1-402F-AE83-4AF98D595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381375"/>
            <a:ext cx="2181225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A9FC92-752A-4665-9C6B-CCFFB46C2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762375"/>
            <a:ext cx="2181225" cy="104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2341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3E9CE61-5490-45B2-BD17-4E916809B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629150"/>
            <a:ext cx="29622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切片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563C22B-3E55-4D54-8515-1AEB2B59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5305425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从整体读到层次</a:t>
            </a:r>
          </a:p>
        </p:txBody>
      </p:sp>
    </p:spTree>
    <p:extLst>
      <p:ext uri="{BB962C8B-B14F-4D97-AF65-F5344CB8AC3E}">
        <p14:creationId xmlns:p14="http://schemas.microsoft.com/office/powerpoint/2010/main" val="172288131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521D1-17A1-4718-9786-6054F9C9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8B979C-DBF8-4C8E-92B2-921657016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3EDF62-777F-46B7-A761-FB2E38AC5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F534C5-E563-4950-8272-078851D8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CD6844-684A-43FA-95B5-C83CFECCB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ED538-9EC7-49E2-AF04-16672C6D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565177-BF40-449E-A717-14C3F79C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9C32F5-5557-4B06-AC63-D33F5FA98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莓弧展示提案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4A1C24-78D4-4992-B0B3-FDEB4455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EF552E-03FF-44FC-B2C3-9B31EC17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766F00-D004-4955-B2A8-A0B52339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从盒面，到一张小卡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52FECF-16CB-4832-B190-FAD4EE9C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包装图形与标签设计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DE8821-9922-4A8A-A8A8-E9477D9BB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6800850" cy="3009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2661C7-8992-4C31-A2A1-4B223906E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00475"/>
            <a:ext cx="1143000" cy="1143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3F3BD-FA2E-4D89-8A6A-83400634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40957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AC3BC0-37F0-482E-9BCC-B0064C816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00475"/>
            <a:ext cx="1143000" cy="1143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6AD0C3-2884-413B-87DC-6182FC44F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0775" y="40957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29C81D-D014-49BA-8E2A-123BC6C6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00475"/>
            <a:ext cx="1143000" cy="1143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6B204D-9FC9-499B-A6E0-275B8E03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4275" y="40957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2F272D-0CBC-4C58-ADDE-302D526A5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800475"/>
            <a:ext cx="1143000" cy="1143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67E7F4-C0BA-44A7-BEA1-3ECE9FAF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7775" y="40957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456D5D-673C-4A01-A2BC-FD1FD9D3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00475"/>
            <a:ext cx="1143000" cy="1143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6379B1A-54EF-41F1-BDA5-9FFBFFC8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09575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72D736-D720-4993-B10E-E941094EF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847975"/>
            <a:ext cx="6000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FFF2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2F0"/>
                </a:solidFill>
                <a:latin typeface="Microsoft YaHei"/>
                <a:ea typeface="Microsoft YaHei"/>
                <a:cs typeface="Microsoft YaHei"/>
              </a:rPr>
              <a:t>莓弧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055763-6F43-416F-AB45-9D41DB371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657475"/>
            <a:ext cx="3409950" cy="3009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4D77A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71A56A0-61B5-406E-A350-4DEDE601F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990850"/>
            <a:ext cx="2905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分享一点甜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6AA5D6D-10FF-4119-8C21-0B49B0622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10775" y="4400550"/>
            <a:ext cx="1009650" cy="1009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2341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FCF044-68FE-4F94-BF5C-E121EB395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46577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D77A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86D33C0-8516-4D2E-81C4-976EB5F7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76925"/>
            <a:ext cx="67437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盒面展开设计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025708B-AB50-4066-BE6C-B0722DF3D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5876925"/>
            <a:ext cx="33813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随盒卡</a:t>
            </a:r>
          </a:p>
        </p:txBody>
      </p:sp>
    </p:spTree>
    <p:extLst>
      <p:ext uri="{BB962C8B-B14F-4D97-AF65-F5344CB8AC3E}">
        <p14:creationId xmlns:p14="http://schemas.microsoft.com/office/powerpoint/2010/main" val="7217324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4283f4ea234780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7071A0-64BA-4A10-99BB-92356147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90AFB-2F53-474D-8C23-D6B0DC42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AAFE4F-81A6-4A2E-99F7-77F351AA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15CE23-0DF6-4718-AACE-2B657BB1F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57491F-ABE4-4094-96A2-603B2CBA2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C5CF8-8E1F-4F25-9B2D-0EA6E91C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91716C-AD9D-4821-9866-F7A6EA10E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77756C-D6D3-4044-9496-1484BDCA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58B300-511D-40BF-A255-8159EE15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89065-D47B-43B4-AFE6-A94139646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22A596-EC8D-40FB-974A-E624C9689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1670BA-DDAE-407A-A625-FA85C5EF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6972300" cy="3171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C4D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65CE65-1307-4052-B2AD-C80481F5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857500"/>
            <a:ext cx="64865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BA4016-88A4-441E-94C5-EE820394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00475"/>
            <a:ext cx="14954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908FFE-6B71-4A2E-A1F2-B26B65E69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800475"/>
            <a:ext cx="44100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91FE34-3226-4127-B216-CDAFDEBD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76300" y="4295775"/>
            <a:ext cx="64389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2F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B423DD-54F0-42E7-90AE-45B7EFBA2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29125"/>
            <a:ext cx="14954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053170-788A-4D98-B241-291C5D55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429125"/>
            <a:ext cx="44100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EE1BF4-2672-4795-9D0E-AECFC46E9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76300" y="4924425"/>
            <a:ext cx="64389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2F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3EFA1E-D679-411A-8960-457C3025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057775"/>
            <a:ext cx="14954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148589-22D2-4647-9B56-560103B7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057775"/>
            <a:ext cx="44100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AB551E-368C-4F63-8668-D826B0996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876300" y="5553075"/>
            <a:ext cx="643890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2F0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248175-05CC-4533-BAB9-7B9312C5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43225"/>
            <a:ext cx="3314700" cy="2638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4BF6A8-BE30-45A9-9D22-9A4C9B6F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C0BDF4-420F-489C-8C38-2453CA062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莓弧展示提案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5F23E5F-2563-49CA-B560-40447261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形态与包装的对应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F614886-8183-403C-8949-0C4870C1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4C35AE-F310-4C9E-8D7F-7F533611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pic>
        <p:nvPicPr>
          <p:cNvPr id="6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02378618a64ca5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A38F4CF-7841-4400-B2B0-FCCD1953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圆顶、褶面与切片形成不同的视觉节奏。浅色器皿托起莓色主体，包装以同一色系回应形态，让每一款都能被单独看见。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04A6E9D-77D9-45A4-BECA-AC12DE27A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8DCD898-558C-4EC5-BB47-A3567C441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9254115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C8AB3-75EC-41D0-880F-8AA1AD791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16C192-39E0-4A55-B173-373DD54D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201b63ca0e4e48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8BA00C-C726-44A0-816B-DAB8A808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6BA247-E32A-4ABE-9AC9-581FE58B1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0B48EE-9A43-4E79-A101-12774AD8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04CE82-CAE7-483A-A929-96CC7DEBA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C1ABAA-10C5-4EC3-9F5C-A7E6C93D7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莓弧展示提案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4B5B05-BE55-40EE-B90A-03671D12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F9D440-E59B-4E9E-B687-BD35A326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FBB944-B05A-4E96-91E8-5F7DA84C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一套图形，适配不同画面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9145FF-F2EE-4067-BEBB-C0246BEC7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屏幕横幅与竖版卡片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CB4AEE-5178-4682-8A13-DB2DBA98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6858000" cy="3009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234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C85031-A8D3-4E7F-B7EE-E8F58A670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52750"/>
            <a:ext cx="4000500" cy="1628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75" b="1">
                <a:solidFill>
                  <a:srgbClr val="FFF2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2F0"/>
                </a:solidFill>
                <a:latin typeface="Microsoft YaHei"/>
                <a:ea typeface="Microsoft YaHei"/>
                <a:cs typeface="Microsoft YaHei"/>
              </a:rPr>
              <a:t>愉悦，</a:t>
            </a:r>
          </a:p>
          <a:p xmlns:a="http://schemas.openxmlformats.org/drawingml/2006/main">
            <a:pPr>
              <a:buNone/>
              <a:defRPr sz="3675" b="1">
                <a:solidFill>
                  <a:srgbClr val="FFF2F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75" b="1">
                <a:solidFill>
                  <a:srgbClr val="FFF2F0"/>
                </a:solidFill>
                <a:latin typeface="Microsoft YaHei"/>
                <a:ea typeface="Microsoft YaHei"/>
                <a:cs typeface="Microsoft YaHei"/>
              </a:rPr>
              <a:t>从一口开始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F46370-AE0E-4CA9-A8ED-C26B2F7A3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790950"/>
            <a:ext cx="1666875" cy="16668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A20537-8DC1-4C07-9875-C320F17D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238625"/>
            <a:ext cx="771525" cy="7715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234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18BE86-EE07-4875-BE0A-B6AAA9E4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57475"/>
            <a:ext cx="3371850" cy="3009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C4D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F1B102-4098-4343-B572-F8DA83AF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895600"/>
            <a:ext cx="285750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分享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669C81-66AA-452A-82CB-C54BE2C6B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648075"/>
            <a:ext cx="2857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一点甜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03B004-B7AC-4F3E-9CCD-6E279F3EA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0575" y="4867275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85BBC5-7100-4FB7-AB59-B5A2D1E3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8775" y="4867275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A2341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BC62E19-B56A-4984-8FA6-5B366A91C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86975" y="4867275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9680547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2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90C3F9-6237-402F-ACB3-04F7CBAE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1B8C90-1A9A-4511-BF0C-3E198845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139E82-B95C-4562-BFE0-C997FE5B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66467-308E-400A-9BF5-A0E260C15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971E26-1AAA-4C07-95C0-04588BFB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BC3C8C-A840-4FF6-9402-5AE13A81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A50F4D-4D90-4EB5-9A73-D74D2B705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莓弧展示提案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61BA5B-6B71-4448-8969-7071F790A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A3AAF2-1E9D-4C93-B415-FF11890A6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252B5C-9468-41C3-97F4-05AD71689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把好心情，留在相聚里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66BD5C-4A5C-464B-A940-04A7AEBD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莓弧视觉提案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7DBB5E-5638-4640-83C1-B406E419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05100"/>
            <a:ext cx="3038475" cy="30384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F2B65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33ECB7-A3E0-48A9-8893-74048C9A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" y="3409950"/>
            <a:ext cx="1628775" cy="1628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2F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DB2B9E-6763-4167-845F-B5F90F88B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819400"/>
            <a:ext cx="655320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5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有形状，</a:t>
            </a:r>
          </a:p>
          <a:p xmlns:a="http://schemas.openxmlformats.org/drawingml/2006/main">
            <a:pPr>
              <a:buNone/>
              <a:defRPr sz="35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有层次，</a:t>
            </a:r>
          </a:p>
          <a:p xmlns:a="http://schemas.openxmlformats.org/drawingml/2006/main">
            <a:pPr>
              <a:buNone/>
              <a:defRPr sz="35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1">
                <a:solidFill>
                  <a:srgbClr val="5A2341"/>
                </a:solidFill>
                <a:latin typeface="Microsoft YaHei"/>
                <a:ea typeface="Microsoft YaHei"/>
                <a:cs typeface="Microsoft YaHei"/>
              </a:rPr>
              <a:t>也有分享的心意。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E15F46-9DC9-48FD-A5D7-CC530EAE6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610225"/>
            <a:ext cx="6572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AF2B65"/>
                </a:solidFill>
                <a:latin typeface="Microsoft YaHei"/>
                <a:ea typeface="Microsoft YaHei"/>
                <a:cs typeface="Microsoft YaHei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20508309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2026-09-27T06:23:42.4570000Z</dcterms:created>
  <dcterms:modified xsi:type="dcterms:W3CDTF">2026-09-27T06:23:42.4570000Z</dcterms:modified>
</coreProperties>
</file>