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effc9bdbc284171" /><Relationship Type="http://schemas.openxmlformats.org/officeDocument/2006/relationships/extended-properties" Target="/docProps/app.xml" Id="R75fe884a3b3b4bd7" /><Relationship Type="http://schemas.openxmlformats.org/officeDocument/2006/relationships/officeDocument" Target="/ppt/presentation.xml" Id="Rccb1bc2cf1be495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ec7d574178e4c75"/>
  </p:sldMasterIdLst>
  <p:notesMasterIdLst>
    <p:notesMasterId xmlns:r="http://schemas.openxmlformats.org/officeDocument/2006/relationships" r:id="Rbc4fa1e440024a56"/>
  </p:notesMasterIdLst>
  <p:sldIdLst>
    <p:sldId xmlns:r="http://schemas.openxmlformats.org/officeDocument/2006/relationships" id="256" r:id="Raa2b4e72b0c24615"/>
    <p:sldId xmlns:r="http://schemas.openxmlformats.org/officeDocument/2006/relationships" id="257" r:id="R18c77ca307e74a42"/>
    <p:sldId xmlns:r="http://schemas.openxmlformats.org/officeDocument/2006/relationships" id="258" r:id="Rae5d4e13505444f3"/>
    <p:sldId xmlns:r="http://schemas.openxmlformats.org/officeDocument/2006/relationships" id="259" r:id="Rc9d3f182ea2547b2"/>
    <p:sldId xmlns:r="http://schemas.openxmlformats.org/officeDocument/2006/relationships" id="260" r:id="Reb035aba7fc34aa2"/>
    <p:sldId xmlns:r="http://schemas.openxmlformats.org/officeDocument/2006/relationships" id="261" r:id="Rf32fb10afa244d92"/>
    <p:sldId xmlns:r="http://schemas.openxmlformats.org/officeDocument/2006/relationships" id="262" r:id="R56f49cc885ac4a83"/>
    <p:sldId xmlns:r="http://schemas.openxmlformats.org/officeDocument/2006/relationships" id="263" r:id="Raf19fce2a98e46a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42a7464060940d4" /><Relationship Type="http://schemas.openxmlformats.org/officeDocument/2006/relationships/slideMaster" Target="/ppt/slideMasters/slideMaster1.xml" Id="R9ec7d574178e4c75" /><Relationship Type="http://schemas.openxmlformats.org/officeDocument/2006/relationships/notesMaster" Target="/ppt/notesMasters/notesMaster1.xml" Id="Rbc4fa1e440024a56" /><Relationship Type="http://schemas.openxmlformats.org/officeDocument/2006/relationships/presProps" Target="/ppt/presProps.xml" Id="Rcf16710a81c243c4" /><Relationship Type="http://schemas.openxmlformats.org/officeDocument/2006/relationships/tableStyles" Target="/ppt/tableStyles.xml" Id="R38f60e1b0d2343cd" /><Relationship Type="http://schemas.openxmlformats.org/officeDocument/2006/relationships/slide" Target="/ppt/slides/slide1.xml" Id="Raa2b4e72b0c24615" /><Relationship Type="http://schemas.openxmlformats.org/officeDocument/2006/relationships/slide" Target="/ppt/slides/slide2.xml" Id="R18c77ca307e74a42" /><Relationship Type="http://schemas.openxmlformats.org/officeDocument/2006/relationships/slide" Target="/ppt/slides/slide3.xml" Id="Rae5d4e13505444f3" /><Relationship Type="http://schemas.openxmlformats.org/officeDocument/2006/relationships/slide" Target="/ppt/slides/slide4.xml" Id="Rc9d3f182ea2547b2" /><Relationship Type="http://schemas.openxmlformats.org/officeDocument/2006/relationships/slide" Target="/ppt/slides/slide5.xml" Id="Reb035aba7fc34aa2" /><Relationship Type="http://schemas.openxmlformats.org/officeDocument/2006/relationships/slide" Target="/ppt/slides/slide6.xml" Id="Rf32fb10afa244d92" /><Relationship Type="http://schemas.openxmlformats.org/officeDocument/2006/relationships/slide" Target="/ppt/slides/slide7.xml" Id="R56f49cc885ac4a83" /><Relationship Type="http://schemas.openxmlformats.org/officeDocument/2006/relationships/slide" Target="/ppt/slides/slide8.xml" Id="Raf19fce2a98e46a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b9aa81f7b8f43f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bf5bbb8f1db4b7a" /><Relationship Type="http://schemas.openxmlformats.org/officeDocument/2006/relationships/notesMaster" Target="/ppt/notesMasters/notesMaster1.xml" Id="R84d9866d220b419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9cfabf28d70469a" /><Relationship Type="http://schemas.openxmlformats.org/officeDocument/2006/relationships/notesMaster" Target="/ppt/notesMasters/notesMaster1.xml" Id="Rf24c9c32d5e44c2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80c78fe9ddf4ac2" /><Relationship Type="http://schemas.openxmlformats.org/officeDocument/2006/relationships/notesMaster" Target="/ppt/notesMasters/notesMaster1.xml" Id="R486ab6c8cb6c42e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9524af6a69d4ee1" /><Relationship Type="http://schemas.openxmlformats.org/officeDocument/2006/relationships/notesMaster" Target="/ppt/notesMasters/notesMaster1.xml" Id="R1df77e937c184f7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27897a5d7204ca5" /><Relationship Type="http://schemas.openxmlformats.org/officeDocument/2006/relationships/notesMaster" Target="/ppt/notesMasters/notesMaster1.xml" Id="R2e66eff154cb48a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262eb79c8db4a17" /><Relationship Type="http://schemas.openxmlformats.org/officeDocument/2006/relationships/notesMaster" Target="/ppt/notesMasters/notesMaster1.xml" Id="R1750e6a211b049f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cd4b7ac92ce4d76" /><Relationship Type="http://schemas.openxmlformats.org/officeDocument/2006/relationships/notesMaster" Target="/ppt/notesMasters/notesMaster1.xml" Id="Rbe818a53653d46f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4ad3a80bf654942" /><Relationship Type="http://schemas.openxmlformats.org/officeDocument/2006/relationships/notesMaster" Target="/ppt/notesMasters/notesMaster1.xml" Id="Rac26d9aaf1f84b4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5e22602913f4be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b91f124189742e2" /><Relationship Type="http://schemas.openxmlformats.org/officeDocument/2006/relationships/slideLayout" Target="/ppt/slideLayouts/slideLayout1.xml" Id="Rc03c47ea91904b9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03c47ea91904b9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8ca4cdc4ef4696" /><Relationship Type="http://schemas.openxmlformats.org/officeDocument/2006/relationships/image" Target="/ppt/media/image.png" Id="R2b7334f9bcd34a68" /><Relationship Type="http://schemas.openxmlformats.org/officeDocument/2006/relationships/notesSlide" Target="/ppt/notesSlides/notesSlide1.xml" Id="Rd79a4443e9fe482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fc4d29da004c7e" /><Relationship Type="http://schemas.openxmlformats.org/officeDocument/2006/relationships/image" Target="/ppt/media/image2.png" Id="R4653135389d74058" /><Relationship Type="http://schemas.openxmlformats.org/officeDocument/2006/relationships/notesSlide" Target="/ppt/notesSlides/notesSlide2.xml" Id="R6f83b8be664d434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b23d93fdb94a74" /><Relationship Type="http://schemas.openxmlformats.org/officeDocument/2006/relationships/image" Target="/ppt/media/image3.png" Id="Rf544363ed8764a6d" /><Relationship Type="http://schemas.openxmlformats.org/officeDocument/2006/relationships/notesSlide" Target="/ppt/notesSlides/notesSlide3.xml" Id="R1a3d0dd99d4440f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1eb7be96e74181" /><Relationship Type="http://schemas.openxmlformats.org/officeDocument/2006/relationships/image" Target="/ppt/media/image4.png" Id="R17bb5f6770fa4fe2" /><Relationship Type="http://schemas.openxmlformats.org/officeDocument/2006/relationships/notesSlide" Target="/ppt/notesSlides/notesSlide4.xml" Id="R0cbef678794a40f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3c864c693b4f65" /><Relationship Type="http://schemas.openxmlformats.org/officeDocument/2006/relationships/image" Target="/ppt/media/image5.png" Id="R8835de017bc54e5e" /><Relationship Type="http://schemas.openxmlformats.org/officeDocument/2006/relationships/notesSlide" Target="/ppt/notesSlides/notesSlide5.xml" Id="R33f21df8296e43b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9628b5fae44472" /><Relationship Type="http://schemas.openxmlformats.org/officeDocument/2006/relationships/notesSlide" Target="/ppt/notesSlides/notesSlide6.xml" Id="R3c135b9508104d1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d2256ed1524697" /><Relationship Type="http://schemas.openxmlformats.org/officeDocument/2006/relationships/image" Target="/ppt/media/image6.png" Id="Rf25b351875e443f3" /><Relationship Type="http://schemas.openxmlformats.org/officeDocument/2006/relationships/notesSlide" Target="/ppt/notesSlides/notesSlide7.xml" Id="R0987c885fbd0461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af3fc62ce645c6" /><Relationship Type="http://schemas.openxmlformats.org/officeDocument/2006/relationships/notesSlide" Target="/ppt/notesSlides/notesSlide8.xml" Id="Rd3bcb47511ce4f5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3DFB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7334f9bcd34a68"/>
          <a:srcRect xmlns:a="http://schemas.openxmlformats.org/drawingml/2006/main" l="0" t="18599" r="0" b="1859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1500" y="457200"/>
            <a:ext cx="11049000" cy="39052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8A2AA3-F426-41D2-A94F-EE8EA2281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43450"/>
            <a:ext cx="10953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500" b="1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4500" b="1">
                <a:solidFill>
                  <a:srgbClr val="3A3734"/>
                </a:solidFill>
                <a:latin typeface="SimSun"/>
                <a:ea typeface="SimSun"/>
                <a:cs typeface="SimSun"/>
              </a:rPr>
              <a:t>驿页展示提案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C35349-323B-4A6F-8E38-22989F37C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9120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2025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把一路故事带回来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3738DC-621A-4995-9B65-AC131138D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514575-B6DE-4ADB-8D8C-C01C36CFA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6125847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3DFB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53135389d74058"/>
          <a:srcRect xmlns:a="http://schemas.openxmlformats.org/drawingml/2006/main" l="27090" t="0" r="2709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C2E488-AF55-4489-9110-3CB150CF0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9125"/>
            <a:ext cx="5953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200" b="1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4200" b="1">
                <a:solidFill>
                  <a:srgbClr val="3A373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52A92B-178D-43A1-AE9C-FDB07A74B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86000"/>
            <a:ext cx="581025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2625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2B1C39-6DC2-446E-B0AD-3F37C06DE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38750"/>
            <a:ext cx="5810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725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089D6E-2AF8-4689-9A04-76A018D1B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CE70CD-8F7E-4447-BB4D-A4BDBC4E8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F5D7E7-CFEA-4173-BB74-AF16797EE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E280FE-E562-440D-8073-D0DB8D73C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9D442F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9D442F"/>
                </a:solidFill>
                <a:latin typeface="SimSun"/>
                <a:ea typeface="SimSun"/>
                <a:cs typeface="SimSun"/>
              </a:rPr>
              <a:t>驿页展示提案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82005A-DB9F-4756-B68E-849B1A0B1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B17BD5-B5D9-47F7-9122-6E049228F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008BA5-8EAD-4954-A2A1-E36CF6DFA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3A3734"/>
                </a:solidFill>
                <a:latin typeface="SimSun"/>
                <a:ea typeface="SimSun"/>
                <a:cs typeface="SimSun"/>
              </a:rPr>
              <a:t>把一路故事，带回来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769AD3-F3C6-4C73-9B03-DCB8D291E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9D442F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D442F"/>
                </a:solidFill>
                <a:latin typeface="SimSun"/>
                <a:ea typeface="SimSun"/>
                <a:cs typeface="SimSun"/>
              </a:rPr>
              <a:t>驿页 / 旅途与书信视觉提案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CDF663-D5A7-4E66-BAE2-A22082E8D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57475"/>
            <a:ext cx="7134225" cy="3190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C39D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7A8777-6E3F-44A2-907B-DB3AFC4D4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71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1D9891-426B-4132-894E-6E55A7158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2771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78F0E7-6C44-47DA-A195-DAB6ECF3C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00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A49868-20AE-47F9-B920-4AFA7B711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3000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C1D679-49E0-4E4F-9354-13E0C3083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28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A0D5B5-FFB8-484D-A268-4843D5E96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3228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CFE04F-BDBA-42FB-8B46-82EF01A14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57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937F49-DCF8-4CE0-A70A-EBBB2145F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3457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79F66D3-8D30-4141-8CE2-E44E5DC9B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86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8E03504-DFE5-4B2C-9B14-F78AABAA7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3686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4BAE052-8B9C-4C90-8028-5D447A918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914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AFB0871-5AC3-46BA-BA2E-8B3DA9600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3914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2D9A131-6593-4132-9DE3-8FF9847D8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43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2D19498-A1F6-4D51-940A-917016B0C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4143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FB4116C-8169-4CAC-800B-3A2214128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71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2A9DF76-317B-4AF8-B302-E5EE381E1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4371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B8FD038-A233-4DF4-80E2-200ED6A0F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00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490ECF8-4791-4ACE-99F1-898A00FDC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4600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5429C6E-265A-42AB-81DD-5B22A2C36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29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5AFD8AD-495D-4EC2-B5A7-170A12E2D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4829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975FF0D-05F0-4FC7-8DE1-63FB84937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57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05BB81DF-12FB-48E3-A5D7-F7B3F864B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5057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DD1979C-29B5-4ADD-93DC-168346459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86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54325AD-0B62-47D0-9E74-FCAD87D5F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5286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A7C2495-5977-48A5-9B20-A961F4034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14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9EF6762-1013-4EF4-840D-E1CA8502E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5514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0532DA4B-AD04-48BE-8935-4A9670C47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43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C062C055-B7EF-4BC0-8015-0D9BBF00F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5743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9D4B1C8F-CAF6-439B-99E8-B9190C67B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2924175"/>
            <a:ext cx="64960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4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54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驿页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31F3B17-4A40-4FC5-BA9F-B2BE067C4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743450"/>
            <a:ext cx="64865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27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出发 / 途中 / 归来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BBAE5FCB-8422-460A-A5D7-769B4502A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2809875"/>
            <a:ext cx="33051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2475" b="1">
                <a:solidFill>
                  <a:srgbClr val="3A3734"/>
                </a:solidFill>
                <a:latin typeface="SimSun"/>
                <a:ea typeface="SimSun"/>
                <a:cs typeface="SimSun"/>
              </a:rPr>
              <a:t>票券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7CF1FAAE-F094-4026-9D92-BA5330008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457575"/>
            <a:ext cx="330517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齿孔与边框，</a:t>
            </a:r>
          </a:p>
          <a:p xmlns:a="http://schemas.openxmlformats.org/drawingml/2006/main">
            <a:pPr>
              <a:defRPr sz="1875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留下一点旅途的记忆。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2D50C655-EA72-4D6E-8136-944CB9E1B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4552950"/>
            <a:ext cx="33051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2475" b="1">
                <a:solidFill>
                  <a:srgbClr val="3A3734"/>
                </a:solidFill>
                <a:latin typeface="SimSun"/>
                <a:ea typeface="SimSun"/>
                <a:cs typeface="SimSun"/>
              </a:rPr>
              <a:t>书信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36B9CEB8-3C22-4CB8-B302-870BF1AA0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5200650"/>
            <a:ext cx="330517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把看到的细节，</a:t>
            </a:r>
          </a:p>
          <a:p xmlns:a="http://schemas.openxmlformats.org/drawingml/2006/main">
            <a:pPr>
              <a:defRPr sz="1875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写给未来的自己。</a:t>
            </a:r>
          </a:p>
        </p:txBody>
      </p:sp>
    </p:spTree>
    <p:extLst>
      <p:ext uri="{BB962C8B-B14F-4D97-AF65-F5344CB8AC3E}">
        <p14:creationId xmlns:p14="http://schemas.microsoft.com/office/powerpoint/2010/main" val="177127518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3DFB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D06087-6EFB-41C7-BBAA-84BBC74B4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"/>
            <a:ext cx="10572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275" b="1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4275" b="1">
                <a:solidFill>
                  <a:srgbClr val="3A373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6A398D-E99A-4EE8-A9A3-9FF09C94E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71675"/>
            <a:ext cx="485775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2325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pic>
        <p:nvPicPr>
          <p:cNvPr id="4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44363ed8764a6d"/>
          <a:srcRect xmlns:a="http://schemas.openxmlformats.org/drawingml/2006/main" l="9901" t="0" r="990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1A888A-595D-40AD-9014-B8339DB65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14900"/>
            <a:ext cx="4857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725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EC4232-4874-49A8-9FC2-9B466A84E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DB47DD-47F8-4857-A21B-03B8F019E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758D10-24C5-4E65-AC50-0FE34704F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5E3890-ED7B-47A5-949D-D16D487E3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9D442F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9D442F"/>
                </a:solidFill>
                <a:latin typeface="SimSun"/>
                <a:ea typeface="SimSun"/>
                <a:cs typeface="SimSun"/>
              </a:rPr>
              <a:t>驿页展示提案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8BED75-D6B6-42B2-B90D-AF0F854DC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352EE3-8DAA-4609-A35D-7977497F6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CFA14B-5B12-4AD2-90C2-EB8646CB6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3A3734"/>
                </a:solidFill>
                <a:latin typeface="SimSun"/>
                <a:ea typeface="SimSun"/>
                <a:cs typeface="SimSun"/>
              </a:rPr>
              <a:t>旅途，从一个问题开始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FECCE9-6F7F-4FED-A63F-971CBFC93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9D442F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D442F"/>
                </a:solidFill>
                <a:latin typeface="SimSun"/>
                <a:ea typeface="SimSun"/>
                <a:cs typeface="SimSun"/>
              </a:rPr>
              <a:t>出发卡设计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295BC7-47D5-4D5D-BCE2-6B9C93858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57475"/>
            <a:ext cx="10848975" cy="3181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5454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32E602-6148-47E2-9220-0E3C397CE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71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8AA92C-16B9-460B-8A84-7DEF1A718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20475" y="2771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6DFB60-D759-4973-9260-261D08F5E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00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54DF52-F0DE-4279-802B-0509AF35E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20475" y="3000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5BF8C7-01FA-49A7-A286-0F6E106E1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28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C2BD47-9195-4412-9A4E-8D5A60950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20475" y="3228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451016-B32F-42FD-872C-2B0F5B489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57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EF726C7-3103-487E-A812-1B5200DF7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20475" y="3457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F39A782-729C-41D5-9F73-62D749B2B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86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5EDB1CE-7C97-4E70-99A2-0A5A0856E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20475" y="3686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2C5FAD7-17B6-477A-977F-05647CF5B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914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2D5635E-D679-49F1-AE0B-ECAA31A6E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20475" y="3914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63610DA-B4E0-4952-AF4D-31C6CB9A8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43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98C59D7-5418-4106-8CFC-8F3B2E4F4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20475" y="4143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D4A6B90-B96C-4175-A766-F5D440EF3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71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96542B8-7990-47F4-AB0B-A6435A3DA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20475" y="4371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C040858-246F-40E5-8EFA-1C754045B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00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EE6D342-B4AD-4FFE-8EA4-DBB45A9EA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20475" y="4600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467ADEC-C639-4481-A234-6FA7D811F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29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173E3F1D-C069-43EC-BCF8-D29456663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20475" y="4829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E439042-3B5F-4F0D-AB78-73DF46EEA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57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8DE770F-EB71-4CBD-89CC-295F62555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20475" y="5057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FFA42F5-3FA4-4C34-A395-E547052B4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86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FE11F07-B14E-4778-96E4-5A919F86F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20475" y="5286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693E5E7D-1740-49D6-AFF2-FAE884D69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14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A6899315-1C69-4BE9-AD2D-C4EEAB154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20475" y="5514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92036540-8C35-4303-A68C-738CA9DA8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43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0038EF06-E4DA-4313-985A-6BED620DC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20475" y="5743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E2DF27C6-EB7E-45DB-8564-1E0ED5689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981325"/>
            <a:ext cx="289560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700" b="0">
                <a:solidFill>
                  <a:srgbClr val="F3DFBF"/>
                </a:solidFill>
                <a:latin typeface="SimSun"/>
                <a:ea typeface="SimSun"/>
                <a:cs typeface="SimSun"/>
              </a:defRPr>
            </a:pPr>
            <a:r>
              <a:rPr sz="5700" b="0">
                <a:solidFill>
                  <a:srgbClr val="F3DFBF"/>
                </a:solidFill>
                <a:latin typeface="SimSun"/>
                <a:ea typeface="SimSun"/>
                <a:cs typeface="SimSun"/>
              </a:rPr>
              <a:t>出发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316687D8-A4AA-47CE-AF45-E9A951147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019425"/>
            <a:ext cx="64865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F3DFBF"/>
                </a:solidFill>
                <a:latin typeface="SimSun"/>
                <a:ea typeface="SimSun"/>
                <a:cs typeface="SimSun"/>
              </a:defRPr>
            </a:pPr>
            <a:r>
              <a:rPr sz="2850" b="0">
                <a:solidFill>
                  <a:srgbClr val="F3DFBF"/>
                </a:solidFill>
                <a:latin typeface="SimSun"/>
                <a:ea typeface="SimSun"/>
                <a:cs typeface="SimSun"/>
              </a:rPr>
              <a:t>想看见什么？</a:t>
            </a:r>
          </a:p>
          <a:p xmlns:a="http://schemas.openxmlformats.org/drawingml/2006/main">
            <a:pPr>
              <a:defRPr sz="2850" b="0">
                <a:solidFill>
                  <a:srgbClr val="F3DFBF"/>
                </a:solidFill>
                <a:latin typeface="SimSun"/>
                <a:ea typeface="SimSun"/>
                <a:cs typeface="SimSun"/>
              </a:defRPr>
            </a:pPr>
            <a:r>
              <a:rPr sz="2850" b="0">
                <a:solidFill>
                  <a:srgbClr val="F3DFBF"/>
                </a:solidFill>
                <a:latin typeface="SimSun"/>
                <a:ea typeface="SimSun"/>
                <a:cs typeface="SimSun"/>
              </a:rPr>
              <a:t>想走向哪里？</a:t>
            </a:r>
          </a:p>
          <a:p xmlns:a="http://schemas.openxmlformats.org/drawingml/2006/main">
            <a:pPr>
              <a:defRPr sz="2850" b="0">
                <a:solidFill>
                  <a:srgbClr val="F3DFBF"/>
                </a:solidFill>
                <a:latin typeface="SimSun"/>
                <a:ea typeface="SimSun"/>
                <a:cs typeface="SimSun"/>
              </a:defRPr>
            </a:pPr>
            <a:r>
              <a:rPr sz="2850" b="0">
                <a:solidFill>
                  <a:srgbClr val="F3DFBF"/>
                </a:solidFill>
                <a:latin typeface="SimSun"/>
                <a:ea typeface="SimSun"/>
                <a:cs typeface="SimSun"/>
              </a:rPr>
              <a:t>想把什么带回来？</a:t>
            </a:r>
          </a:p>
        </p:txBody>
      </p:sp>
    </p:spTree>
    <p:extLst>
      <p:ext uri="{BB962C8B-B14F-4D97-AF65-F5344CB8AC3E}">
        <p14:creationId xmlns:p14="http://schemas.microsoft.com/office/powerpoint/2010/main" val="133332080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3DFB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bb5f6770fa4fe2"/>
          <a:srcRect xmlns:a="http://schemas.openxmlformats.org/drawingml/2006/main" l="24930" t="0" r="2493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3BDA06-2C18-47EA-87CA-4613A2A54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14350"/>
            <a:ext cx="2286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705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705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8B7EB8-9B3C-428C-A454-376D37C36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114550"/>
            <a:ext cx="547687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00" b="1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3900" b="1">
                <a:solidFill>
                  <a:srgbClr val="3A373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CB702B-1715-4B9D-80C8-4A68528B2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857625"/>
            <a:ext cx="5476875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92E393-0305-421A-8C28-B1D50A49E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2E01F1-1905-4978-9818-00C7CDBB8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395B93-6E19-4156-9C14-FFD9A7664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F79A63-7B18-4746-96E6-2CC819F39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9D442F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9D442F"/>
                </a:solidFill>
                <a:latin typeface="SimSun"/>
                <a:ea typeface="SimSun"/>
                <a:cs typeface="SimSun"/>
              </a:rPr>
              <a:t>驿页展示提案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D6378F-14B5-42C3-B02C-2BC1412D2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7DE170-983C-4446-A8E1-33C0EC582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E2350E-D3E4-4158-A38F-D65B8DD96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3A3734"/>
                </a:solidFill>
                <a:latin typeface="SimSun"/>
                <a:ea typeface="SimSun"/>
                <a:cs typeface="SimSun"/>
              </a:rPr>
              <a:t>沿途的小事，也值得记住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5D1B6A-C619-48BE-905E-A530ED3C9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9D442F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D442F"/>
                </a:solidFill>
                <a:latin typeface="SimSun"/>
                <a:ea typeface="SimSun"/>
                <a:cs typeface="SimSun"/>
              </a:rPr>
              <a:t>声音、颜色与触感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37F99C-4163-42C7-8AF2-F2D85DB2D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95575"/>
            <a:ext cx="3419475" cy="3114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C39D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F0C3E8-92B0-4207-AAC4-77C38C968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098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9486F4-75E0-4263-B933-FEEF9324C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0975" y="28098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A14426-54D7-483E-A18B-FAFD6E1A1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384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5C31F4-F5AA-454B-A05A-F556124BF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0975" y="30384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A1BF99-85FF-4E42-864D-D05D98078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670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1F0139-B3C0-4C09-96F6-D18E0116B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0975" y="32670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A49FD6-B635-45E8-B01B-2F1834026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956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F07E2D-0AD2-41A8-A0B8-586F78B64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0975" y="34956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7702E6-5AC3-4450-9B4E-EA0675137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242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F0D05BA-FAE0-4F23-A978-5FF07084E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0975" y="37242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4EE2205-CF91-4114-8B51-BE9283303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9528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C82D67E-A19B-46CD-B9ED-827671C35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0975" y="39528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E6167C1-F41C-4F3C-A9BF-4B484CCD0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814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DF55DB1-9884-424E-AD0D-32C6C25EE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0975" y="41814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89F2A7D-9153-4411-94AE-F0D8349C2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100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7CBE699-C4E9-4BC3-9950-ED87AED09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0975" y="44100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0489E59-3D7A-4F70-A69B-0A6F0AB6F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386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49738B6-2D28-4E23-AEF1-E0B9FCF11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0975" y="46386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D6C6CCE-BDD9-4BEF-98C5-A71184A37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672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F853BE2-6456-4735-A138-95EB02DD0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0975" y="48672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56A09B0-609E-47FF-B09F-7A28F9760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958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3CDB608-3D86-4887-A0DA-95F6F74A5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0975" y="50958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3BFA91D-0B58-4447-857A-6BC3454A6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3244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2D6ACB8-2BA5-4D35-AFD4-15295CAA9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0975" y="53244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090CEA7-6D58-47B3-8190-D91574762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530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AD20B4C-F725-4CDB-B3D8-FC54D9008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0975" y="55530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C9C62365-33B7-4BCF-B16B-BD373DCD1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816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A55D34A9-F9AD-4CF8-823B-34ECE7094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0975" y="57816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FD5F3595-AAED-4A0A-9111-E7CCA59E1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52750"/>
            <a:ext cx="2952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9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39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声音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EDC3C0A1-D287-494F-9159-830F288A7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714875"/>
            <a:ext cx="29337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脚步、风与街角的交谈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67C47119-79EE-42FE-967F-E50D7C0DC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695575"/>
            <a:ext cx="3419475" cy="3114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734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46E52E1C-C45A-4E2E-9757-652214402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28098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C1D81232-BAA7-43B1-A58A-7BD85D15D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8098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56C63075-F79E-4A29-8461-672D71302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0384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C0B43762-9116-46FF-B991-01FC7FC8E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0384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588DAE74-64CC-4C5D-B908-D21BCB55E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2670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362B8C7C-E619-4B1E-A050-F5B35400C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2670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EFB6103C-6958-4D29-9AE3-DA19B8319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4956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79A71685-A24D-4E84-9626-74BC0A9E3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4956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CE4F99CD-22A1-4723-AB89-C7F337DF2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7242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1EF67206-23D8-4E6C-96FA-0AA6193EA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7242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9C60308A-112C-4FD8-BCC4-3F50DBF6E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9528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430CFBB1-1C40-4046-9DFD-67627B5D5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9528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AA70A60C-E1B7-4817-AAC1-BFB27DE2A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41814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3502E035-9FF0-477F-A98A-3977814CD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1814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800CEB3A-8065-4D1F-B840-BE5B013EF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44100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58EF2434-58A7-4449-8AAE-00E232F28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4100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BDFA4C66-572D-400A-A060-A67F5FF91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46386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E7D07C7C-3A70-47F6-921B-D5853B134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6386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10980E76-22AF-4AD7-8DBB-1EFD2639F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48672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3F101F78-58B8-44AF-9319-FD3AEE923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8672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8EB93007-1FDB-4F24-AECF-2BFDB9330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50958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0068BB22-9FD5-4BFE-99C3-94938DD3E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50958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25CF8551-1A3C-46AF-A0CE-00257E947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53244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B63640FC-E2C4-4342-99C6-6A0B371AD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53244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2C57EB26-BCE5-4B67-BDEE-C75795688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55530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7DDEF82D-1957-4DDF-A9FF-59A778A8F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55530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B91225B2-4B23-43D5-8010-B0CCC2F09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57816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5701C465-85A4-4579-A817-21289C3FD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57816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A61D3780-EA7B-492B-83A3-415B4AF15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2952750"/>
            <a:ext cx="2952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900" b="0">
                <a:solidFill>
                  <a:srgbClr val="F3DFBF"/>
                </a:solidFill>
                <a:latin typeface="SimSun"/>
                <a:ea typeface="SimSun"/>
                <a:cs typeface="SimSun"/>
              </a:defRPr>
            </a:pPr>
            <a:r>
              <a:rPr sz="3900" b="0">
                <a:solidFill>
                  <a:srgbClr val="F3DFBF"/>
                </a:solidFill>
                <a:latin typeface="SimSun"/>
                <a:ea typeface="SimSun"/>
                <a:cs typeface="SimSun"/>
              </a:rPr>
              <a:t>颜色</a:t>
            </a:r>
          </a:p>
        </p:txBody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3EFE3DA0-2FA0-4905-AE57-903E8C153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4714875"/>
            <a:ext cx="29337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3DFBF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F3DFBF"/>
                </a:solidFill>
                <a:latin typeface="SimSun"/>
                <a:ea typeface="SimSun"/>
                <a:cs typeface="SimSun"/>
              </a:rPr>
              <a:t>墙面、招牌与树影</a:t>
            </a:r>
          </a:p>
        </p:txBody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3BC4BEB9-C7D7-4516-8025-133F5BB8E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695575"/>
            <a:ext cx="3419475" cy="3114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C39D"/>
          </a:solidFill>
          <a:ln xmlns:a="http://schemas.openxmlformats.org/drawingml/2006/main" w="0">
            <a:noFill/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2EF9D1DE-9905-465A-A3E7-36B8C0B30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28098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D70B4074-E00A-4703-96D6-F4BEE253F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9525" y="28098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4F158024-913B-4AA3-BE82-B7447619F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0384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4AB13823-459A-4389-9AD8-CB1B77671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9525" y="30384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48335190-C803-4E17-B1C0-B4D1BCEB0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2670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84A67BF3-44A5-4FE2-8D26-41F631640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9525" y="32670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A081B90A-662C-4326-90E2-2D56DEE96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4956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94CC50A5-70D6-4BFA-8224-EFFD45477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9525" y="34956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8CE05286-1D2C-4E22-AF01-4AC29D4EA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7242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6B1A9731-C5CD-470B-BF32-0FDD3909A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9525" y="37242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09FDFBEA-B4B7-4837-AE73-CF4D45ED8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9528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E1018F62-C7E4-4487-AEDB-C148D167A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9525" y="39528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57F052E1-5D75-4008-A2CD-990B0268C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1814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C2D1EB1B-559C-418D-AA31-20ACF4C5B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9525" y="41814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2BF3C38C-8CE3-4A56-844A-7A436E42A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4100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25F30C5E-C3DA-4DD8-A1B8-ADAEAB7C1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9525" y="44100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66D1E40A-DC8A-4EC0-95F0-C182274E4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6386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5457FE4C-94D4-434A-816E-01D2CEB70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9525" y="46386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77B0063B-1E70-4D8F-ABAE-1ADAC8428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8672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15E52047-AB1D-40B0-93A8-B408CABC7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9525" y="48672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AF68D024-E142-4E6B-BC76-CBAA52FEA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50958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5C8BF049-8AA0-4681-9C5A-D8DC3DA79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9525" y="50958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09922D28-A549-4684-9542-1D9888EAE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53244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C28D319F-DDE6-40CD-9C34-62FB6D073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9525" y="53244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318BD2CA-F551-437D-8A85-11A9FE3A5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55530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55B34546-6AB8-4E5D-9158-F792B67E0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9525" y="55530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103" name="">
            <a:extLst xmlns:a="http://schemas.openxmlformats.org/drawingml/2006/main">
              <a:ext uri="{FF2B5EF4-FFF2-40B4-BE49-F238E27FC236}">
                <a16:creationId xmlns:a16="http://schemas.microsoft.com/office/drawing/2014/main" id="{17D33871-F9A8-453C-BE58-CF80C7110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57816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D4B4D480-945D-41EA-ACD1-8D706B4D7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9525" y="57816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105" name="">
            <a:extLst xmlns:a="http://schemas.openxmlformats.org/drawingml/2006/main">
              <a:ext uri="{FF2B5EF4-FFF2-40B4-BE49-F238E27FC236}">
                <a16:creationId xmlns:a16="http://schemas.microsoft.com/office/drawing/2014/main" id="{273BD799-4810-415A-913A-C939EE004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952750"/>
            <a:ext cx="2952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9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39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触感</a:t>
            </a:r>
          </a:p>
        </p:txBody>
      </p:sp>
      <p:sp>
        <p:nvSp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E6515C28-6BC8-4B6E-BB42-F9F736813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4714875"/>
            <a:ext cx="29337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纸张、石阶与木扶手</a:t>
            </a:r>
          </a:p>
        </p:txBody>
      </p:sp>
    </p:spTree>
    <p:extLst>
      <p:ext uri="{BB962C8B-B14F-4D97-AF65-F5344CB8AC3E}">
        <p14:creationId xmlns:p14="http://schemas.microsoft.com/office/powerpoint/2010/main" val="73224527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3DFB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E4432F-451E-4A87-95F3-78369A498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"/>
            <a:ext cx="1047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425" b="1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4425" b="1">
                <a:solidFill>
                  <a:srgbClr val="3A373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C6401A-5D71-42F8-84FA-3B93F3336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38350"/>
            <a:ext cx="10287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2625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pic>
        <p:nvPicPr>
          <p:cNvPr id="4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35de017bc54e5e"/>
          <a:srcRect xmlns:a="http://schemas.openxmlformats.org/drawingml/2006/main" l="0" t="31619" r="0" b="3161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6DE654-0161-4652-9A2D-A98528300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F128A0-CEAE-455D-BD34-D3854393F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4F41E0-365B-4EB0-8DA6-397DBF6F9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3E07B6-61DC-4E39-BF45-A6022BD49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9D442F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9D442F"/>
                </a:solidFill>
                <a:latin typeface="SimSun"/>
                <a:ea typeface="SimSun"/>
                <a:cs typeface="SimSun"/>
              </a:rPr>
              <a:t>驿页展示提案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FE1EDA-929F-4DC6-B3A7-AA687A5D3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D45B3B-1203-44A9-9ACC-4E4742EDF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05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778CED-FB01-49E8-BCA0-332CD0CDF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3A3734"/>
                </a:solidFill>
                <a:latin typeface="SimSun"/>
                <a:ea typeface="SimSun"/>
                <a:cs typeface="SimSun"/>
              </a:rPr>
              <a:t>写给未来的自己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026F67-5F66-411D-9FBD-F98726B78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9D442F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D442F"/>
                </a:solidFill>
                <a:latin typeface="SimSun"/>
                <a:ea typeface="SimSun"/>
                <a:cs typeface="SimSun"/>
              </a:rPr>
              <a:t>旅行书信卡设计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7F0865-054F-42CD-B15C-B46945B25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57475"/>
            <a:ext cx="10848975" cy="3190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C39D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AC8E33-CC75-47F9-ACEB-F4C430286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71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96C331-6070-4359-A410-F1EFF3B52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20475" y="2771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2D7AAE-0B31-44EB-9A77-93A8197B7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00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4D5E92-F88B-4AFF-920D-696C1514B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20475" y="3000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2D087F-78B9-43DE-A9DE-7F7FF8C14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28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668B4B-4F67-4AD4-8C32-26BEB033A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20475" y="3228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1A3999-B912-45D2-9832-E705C0950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57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71F46AD-2754-4B89-9CD2-A4ECFAD62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20475" y="3457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5052E3C-E35D-4991-927B-2C9C62245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86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F4EF68F-8FA4-4CC6-95AC-4EBF8FAB4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20475" y="3686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78A0BA5-B805-45D3-9A28-C2FDCC04F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914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30017AC-522B-4861-A748-791AF6ECD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20475" y="3914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25A3258-EBAD-49EC-8320-C8E49C41E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43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2CFD739-6B0A-4697-8BBF-DEE5ADFA6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20475" y="4143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B45766B-BEC7-4284-9A5D-AFB57EA94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71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3A0B2A7-030A-4B1D-BE3B-2A44E7228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20475" y="4371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8B739F5-A657-4419-BDCA-3CB22C374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00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5532074-36CB-4916-9DBF-94E69B18A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20475" y="4600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3642BC2-B328-4335-B11A-D1971E880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29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9044601-07CF-41A6-A37C-6F55F8A97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20475" y="4829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431E934-5189-4C37-A536-9E8300431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57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B746FA6-6D80-4A80-8C40-BB2A75EB2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20475" y="5057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603A9CD-605E-499B-B06F-E47B0EF38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86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11718B7-B76A-4686-8CDC-F0B95357A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20475" y="5286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6013814-A3A8-45E6-A1B7-BD0A80BC0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14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CA45EB0A-E04A-4940-BF42-842B5997D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20475" y="5514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08518247-C546-4E23-9395-157EC9CE5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43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742BECA9-88B5-461F-98CE-3DF144C7C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20475" y="5743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5301569C-E42D-46F2-BB56-F32A1A0BE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3000375"/>
            <a:ext cx="4829175" cy="2257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33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有些风景，</a:t>
            </a:r>
          </a:p>
          <a:p xmlns:a="http://schemas.openxmlformats.org/drawingml/2006/main">
            <a:pPr>
              <a:defRPr sz="33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33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在停下来之后，</a:t>
            </a:r>
          </a:p>
          <a:p xmlns:a="http://schemas.openxmlformats.org/drawingml/2006/main">
            <a:pPr>
              <a:defRPr sz="33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33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才真正看见。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0138E76-72A2-47EE-B712-C4F8AD35B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72200" y="2952750"/>
            <a:ext cx="95" cy="26003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9D442F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3F85D448-8BA2-4E5A-8ED7-FD36039B9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990850"/>
            <a:ext cx="44862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2475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我想记住的瞬间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80F62806-6768-4133-81B7-38098533C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114800"/>
            <a:ext cx="4467225" cy="1400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2175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风从巷口经过，</a:t>
            </a:r>
          </a:p>
          <a:p xmlns:a="http://schemas.openxmlformats.org/drawingml/2006/main">
            <a:pPr>
              <a:defRPr sz="2175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2175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光落在台阶边缘。</a:t>
            </a:r>
          </a:p>
          <a:p xmlns:a="http://schemas.openxmlformats.org/drawingml/2006/main">
            <a:pPr>
              <a:defRPr sz="2175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2175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这一刻，走得慢一点。</a:t>
            </a:r>
          </a:p>
        </p:txBody>
      </p:sp>
    </p:spTree>
    <p:extLst>
      <p:ext uri="{BB962C8B-B14F-4D97-AF65-F5344CB8AC3E}">
        <p14:creationId xmlns:p14="http://schemas.microsoft.com/office/powerpoint/2010/main" val="194394449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3DFB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5F2870-0127-401A-93AC-5DD7C5E18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"/>
            <a:ext cx="32385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0" b="0">
                <a:solidFill>
                  <a:srgbClr val="9D442F"/>
                </a:solidFill>
                <a:latin typeface="SimSun"/>
                <a:ea typeface="SimSun"/>
                <a:cs typeface="SimSun"/>
              </a:defRPr>
            </a:pPr>
            <a:r>
              <a:rPr sz="10500" b="0">
                <a:solidFill>
                  <a:srgbClr val="9D442F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F9EE21-375C-4A46-BD89-50E8EDF2F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723900"/>
            <a:ext cx="6953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75" b="1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3975" b="1">
                <a:solidFill>
                  <a:srgbClr val="3A373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68F099-F4E5-4EDD-B104-8F093FE8D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333625"/>
            <a:ext cx="68580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2625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A6ACDD-7AAB-4A8F-804E-A28CC8878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57775"/>
            <a:ext cx="1085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2475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292A0D-E5BF-4E32-B2E7-013EEED06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84B926-5D19-4092-8B3A-3F2801FC3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A0092A-1F14-4D9C-833B-F1EEADF91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FC221A-752C-4FFC-B4FA-B97BB9798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9D442F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9D442F"/>
                </a:solidFill>
                <a:latin typeface="SimSun"/>
                <a:ea typeface="SimSun"/>
                <a:cs typeface="SimSun"/>
              </a:rPr>
              <a:t>驿页展示提案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08EC7D-0510-4E54-9A07-0D917B0E5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8A9B03-4FE6-4575-ACB8-22DE0B42F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06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BB768B-AD50-4250-B239-AF3AD7A82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3A3734"/>
                </a:solidFill>
                <a:latin typeface="SimSun"/>
                <a:ea typeface="SimSun"/>
                <a:cs typeface="SimSun"/>
              </a:rPr>
              <a:t>回来之后，整理自己的顺序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049124-1934-4155-985E-63F501D6F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9D442F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D442F"/>
                </a:solidFill>
                <a:latin typeface="SimSun"/>
                <a:ea typeface="SimSun"/>
                <a:cs typeface="SimSun"/>
              </a:rPr>
              <a:t>记录页与索引卡设计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80B99A-BEAB-481B-BF5F-C24BB7515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57475"/>
            <a:ext cx="6877050" cy="3181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C39D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32B219-02F1-42D4-A476-AB23EEF05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71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35C3BE-0A11-4D55-8A19-B1C526DDE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771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7D1550-1235-455F-8AA6-4B503FF67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00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F558F1-AAA4-44DA-8B05-539ACC697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000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B2E442-6E50-4DB5-9E71-895DDF0FB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28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12F363-77CB-43A1-AABC-B25703673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228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804664-055C-4BD6-9DDB-2EE71E1EE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57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7365F4-306F-4488-BA4D-C4F1F099B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457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6A1431-B6B7-4CF8-B6B7-A5679477F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86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E86FA47-3196-4AA0-B2A8-18C4E1309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686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7D96F6D-B9A4-497A-89ED-1363AFE68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914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1E9F5CD-463F-49C6-922B-9D258E49B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914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7D43ACE-8725-4D0F-9C8F-1D317FF16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43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C428A4D-0F56-4573-B128-E2563E321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4143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27944F0-727F-4C03-A3D8-6FF0B87FE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71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653D208-8F3C-4473-9116-A057F0ED5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4371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6E07608-2830-45B9-81AB-D2FBF205C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00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B8D4DB8-2EAE-42F8-8BC8-9F7205A49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4600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C2CEA63-5574-4894-AB63-D287BE13D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29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980847E-031E-4AA8-816E-6097527D4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4829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C9519E0-5F41-47D5-8902-D170C0937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57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14307E7-6DAC-47FF-BFFF-0E43D388B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5057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70A3C27-D8C7-432C-95C8-F18200ABE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86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DB4C4AE-53BC-4960-82B6-0297A2694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5286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51A59EF-765C-498A-AA8A-0C8AEBF59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14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DFC7A87-287B-414F-B133-C8F84318F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5514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85530671-F811-44C9-8993-F2732CFFD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43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8879517F-A361-432C-9CE0-8D30B01B4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5743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67753A94-791D-4E08-A6E5-299CA182B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943225"/>
            <a:ext cx="63246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3375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记得的瞬间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EE3F5F0C-0E1C-45FA-9008-1B87AF97D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3924300"/>
            <a:ext cx="6238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21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看见的细节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9E1231FF-1A57-425D-A4CB-9D104A75B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23925" y="4391025"/>
            <a:ext cx="62388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9D442F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9FB96380-FE2C-4622-B020-FA2E69899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4524375"/>
            <a:ext cx="6238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21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想再去的地方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2775792D-FB52-4605-8ABF-E79520EC8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23925" y="4991100"/>
            <a:ext cx="62388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9D442F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883A423C-CEEA-4FCE-80DF-2ED3192B3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5124450"/>
            <a:ext cx="6238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21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愿意分享的故事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DF9D478-EF66-4F7E-8B6F-527BA600E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23925" y="5591175"/>
            <a:ext cx="62388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9D442F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801DBC86-ED02-4127-BE5F-17EA41105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2657475"/>
            <a:ext cx="3314700" cy="3181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5454"/>
          </a:solidFill>
          <a:ln xmlns:a="http://schemas.openxmlformats.org/drawingml/2006/main" w="0">
            <a:noFill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D8CC1016-8632-4351-8DB8-E40EFB7C2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771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1F18F208-B2F0-4C5E-BE69-9A7081471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2771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0059D854-713B-4993-85A0-8B6E71059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000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0FB8D425-6EBF-44E8-A73F-E34E70684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3000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14E5C3CC-0D29-4774-85EB-462DFC0DE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228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90B83762-52E4-46EB-AFAE-7078E7DA5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3228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72F59EBF-A74B-4DA3-8179-5047BF485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457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24007E01-81A2-4573-98AE-5E5E3C0BB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3457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5E816045-B1D9-4A9B-83E8-541E0EC99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686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1F2247DA-9C88-442A-B309-94AB843C8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3686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63C867F0-4FA6-4DAE-A2FF-9B9577684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914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08E63AFD-8DF2-43D8-8CC1-513EF122F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3914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B16955F9-BB4B-41F8-A475-260D817D3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143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42A7A2A7-7865-434C-912E-668E29C65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4143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372B8F0F-BA6E-40AD-9BA9-FB5EE5C47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371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F98A85D2-D04A-4191-8241-9AE7A37DB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4371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8B1630D0-6146-4BDA-A3AD-50A03F4ED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600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F969DA33-1B35-4494-A430-E0E95F23B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4600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AF11B280-0878-4BAB-8223-8D57AEE5B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829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ACCB025C-83F2-46E9-8177-8512C1A93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4829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5C4B49DE-88F8-4392-93AA-251CB6392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5057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7B697A26-4803-4BBF-8758-6DD4E267B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5057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FD8D342B-05E6-4E09-A9B9-F6FE86B04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5286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B694FA04-D541-4CEE-A059-AE2BD4EFC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5286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5F5AC73B-9F7A-42D5-BB56-40878A5CC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5514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43F35B01-ED62-4348-9C52-8CB20B762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5514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8B170636-82D5-4ECB-9B56-FA2E55EB9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5743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5AA91895-5B39-4056-AF9B-BFC62A09A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5743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B577AFDE-B07E-4D87-B7FF-79809A24F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0575" y="3048000"/>
            <a:ext cx="27813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75" b="0">
                <a:solidFill>
                  <a:srgbClr val="F3DFBF"/>
                </a:solidFill>
                <a:latin typeface="SimSun"/>
                <a:ea typeface="SimSun"/>
                <a:cs typeface="SimSun"/>
              </a:defRPr>
            </a:pPr>
            <a:r>
              <a:rPr sz="4275" b="0">
                <a:solidFill>
                  <a:srgbClr val="F3DFBF"/>
                </a:solidFill>
                <a:latin typeface="SimSun"/>
                <a:ea typeface="SimSun"/>
                <a:cs typeface="SimSun"/>
              </a:rPr>
              <a:t>归来</a:t>
            </a:r>
          </a:p>
        </p:txBody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978DC969-8B99-4673-82A2-5D03770E5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514850"/>
            <a:ext cx="2771775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F3DFBF"/>
                </a:solidFill>
                <a:latin typeface="SimSun"/>
                <a:ea typeface="SimSun"/>
                <a:cs typeface="SimSun"/>
              </a:defRPr>
            </a:pPr>
            <a:r>
              <a:rPr sz="2250" b="0">
                <a:solidFill>
                  <a:srgbClr val="F3DFBF"/>
                </a:solidFill>
                <a:latin typeface="SimSun"/>
                <a:ea typeface="SimSun"/>
                <a:cs typeface="SimSun"/>
              </a:rPr>
              <a:t>带回故事，</a:t>
            </a:r>
          </a:p>
          <a:p xmlns:a="http://schemas.openxmlformats.org/drawingml/2006/main">
            <a:pPr>
              <a:defRPr sz="2250" b="0">
                <a:solidFill>
                  <a:srgbClr val="F3DFBF"/>
                </a:solidFill>
                <a:latin typeface="SimSun"/>
                <a:ea typeface="SimSun"/>
                <a:cs typeface="SimSun"/>
              </a:defRPr>
            </a:pPr>
            <a:r>
              <a:rPr sz="2250" b="0">
                <a:solidFill>
                  <a:srgbClr val="F3DFBF"/>
                </a:solidFill>
                <a:latin typeface="SimSun"/>
                <a:ea typeface="SimSun"/>
                <a:cs typeface="SimSun"/>
              </a:rPr>
              <a:t>留给下次出发。</a:t>
            </a:r>
          </a:p>
        </p:txBody>
      </p:sp>
    </p:spTree>
    <p:extLst>
      <p:ext uri="{BB962C8B-B14F-4D97-AF65-F5344CB8AC3E}">
        <p14:creationId xmlns:p14="http://schemas.microsoft.com/office/powerpoint/2010/main" val="192062293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3DFB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5b351875e443f3"/>
          <a:srcRect xmlns:a="http://schemas.openxmlformats.org/drawingml/2006/main" l="27090" t="0" r="2709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1B0415-9A6D-4F6B-91A6-DF7C09EEA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9125"/>
            <a:ext cx="5953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200" b="1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4200" b="1">
                <a:solidFill>
                  <a:srgbClr val="3A373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7CB454-0780-4B10-96F8-823F69E57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86000"/>
            <a:ext cx="581025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2625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66057F-EFA0-44E0-923B-3A74E8865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38750"/>
            <a:ext cx="5810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725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B3D9B0-A85D-49FB-8242-0A9590CA9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34E89F-0290-4439-ADC0-A06A4D86A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646717-5BD3-4F83-8EA7-142635929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86684D-D366-4B1A-9E43-43DF1C87D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9D442F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9D442F"/>
                </a:solidFill>
                <a:latin typeface="SimSun"/>
                <a:ea typeface="SimSun"/>
                <a:cs typeface="SimSun"/>
              </a:rPr>
              <a:t>驿页展示提案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B780B0-D3C9-4FA6-B805-13B078307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1F75E7-8A92-4180-AF4D-0FA61D516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07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579073-6DA2-455B-AFD3-B3BDE9727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3A3734"/>
                </a:solidFill>
                <a:latin typeface="SimSun"/>
                <a:ea typeface="SimSun"/>
                <a:cs typeface="SimSun"/>
              </a:rPr>
              <a:t>同一路故事，不同的纸面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21CBDA-57CE-4982-A409-D35693F43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9D442F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D442F"/>
                </a:solidFill>
                <a:latin typeface="SimSun"/>
                <a:ea typeface="SimSun"/>
                <a:cs typeface="SimSun"/>
              </a:rPr>
              <a:t>明信片与封面平面设计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198922-0671-42E5-8D6F-64095ADFE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57475"/>
            <a:ext cx="6800850" cy="3171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C39D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43AE81-2362-460F-8966-BA31FFD7E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71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205204-DF8E-4D20-B124-862BCE388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2771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27374B-3A46-4304-87EE-EC91691FA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00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0EFB01-6893-4CAC-940B-3E5230F3C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3000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495B4B-8BDA-4F14-9590-CC5862F76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28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197314-6CAA-4F6F-8ED2-3D7796774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3228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510C07-78DF-4B06-B6D0-2E79EF065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57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A877B4-EB5C-44CE-8BBD-820E9EB64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3457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F4EE3F0-FFD5-41DB-A838-B361D6A4C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86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EA9087E-BD0E-4314-88BE-80CF9002B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3686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2F1056B-05E1-47F4-A84F-1CDE97587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914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1EE1ACB-9643-41F8-A564-C28A2BEA7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3914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EDCB883-E57C-49F9-9AE3-A23771426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43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C644706-4D30-4896-97C0-E80CB4FE7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4143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292DA48-13DB-4268-9EB9-08A3550E9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71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D44272F-294B-418A-B31D-5A1A8B3B3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4371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A499D68-B921-4F0F-9014-246306369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00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85DF7B8-60FC-4918-8701-493365997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4600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9556675-17C0-4B89-9BB6-BEF4925BC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29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4D855F7-A714-46FE-A2B9-D8F1298C4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4829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CC5D966-FAB0-438A-9DEC-7CFBB3F84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57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26F7B1C-0A41-4D07-A8E7-70750C458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5057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2BAE4E44-9DBA-4373-B907-65286BBD2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86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E8F9AB30-96C4-4E0F-AC4E-50D230E39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5286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55EADAC-8020-4465-A41D-C7C42FCAF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14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D47C48FF-4A6E-4DAB-BBAE-272EA8FD4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5514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6BD6AC1-59A5-4CA1-8649-F69B96B37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43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27DCF52F-A991-4E8A-90D1-9E0AC21CD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5743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037B1B18-53CC-4FF4-A755-D1394799A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952750"/>
            <a:ext cx="6238875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435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驿页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DFD62C9F-477D-49E2-A848-0FCD05CD6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676775"/>
            <a:ext cx="62103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3075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把一路故事带回来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DEE3EB2C-4114-4191-B929-6E0476D77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657475"/>
            <a:ext cx="3400425" cy="3171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734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C6A97E2D-6006-476E-9210-BFE868FA6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0525" y="2771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7317C19A-E29F-4326-9301-AC87B87FD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2771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41FDDCF1-3262-4DAC-96B7-8FF0B3DA9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0525" y="3000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5BF2B6DA-B351-4868-B796-477E089AD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3000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5F3E1C83-21FD-4635-B9B5-D23A13DC9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0525" y="3228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8A5F5C7E-31F3-4FAB-84A6-218D52D38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3228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330D9D47-A0A9-409C-84EF-C557AC242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0525" y="3457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751F2C45-C7C1-4649-BABB-CDA761650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3457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E258E75B-E40D-4A2B-9802-C48A7205A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0525" y="3686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F847012B-1D04-4AEA-B9D0-E9A1E80BF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3686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BEB1C20C-9F49-4505-9326-46A7CB3DF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0525" y="3914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04EEC83D-F851-47A1-9456-70063B6AD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3914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50553BF2-E7A7-4A2E-9FD3-9D8E4D528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0525" y="4143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54AFE1CF-0B28-4C03-AE68-8F1105060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4143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A4A1E61F-DE66-466A-A40F-5D26091AF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0525" y="4371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8390138B-2A54-43E8-BFD2-D4542F8E7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4371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61826252-289D-48B8-883B-96D28D6AA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0525" y="4600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54D26B9A-358A-4704-BD5A-91E212883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4600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5746F260-A1D1-4055-8CBD-2E8F7A018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0525" y="4829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05DE36BF-C44D-434D-AE2C-AF3C0333A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4829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2747001E-D343-4BD9-964B-09B8246B9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0525" y="5057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D41F4979-8AF9-4115-9066-62A1A5DB1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5057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F577E8FA-1499-41DF-8195-1C735701D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0525" y="5286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4F4EB0FD-89D0-4ADE-AAAE-2F074623E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5286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5B5989C0-EB31-4F97-953D-A939C182A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0525" y="5514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EE69D192-62F5-43A8-A1D5-8904E210B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5514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2EDCC94C-6B4E-4D37-93AC-1B2526D96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0525" y="5743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2BDB30B8-5935-4D3F-AA7D-06F1460C1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5743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04FA983D-4B9C-4F41-8B5C-18126158C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943225"/>
            <a:ext cx="26670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700" b="0">
                <a:solidFill>
                  <a:srgbClr val="F3DFBF"/>
                </a:solidFill>
                <a:latin typeface="SimSun"/>
                <a:ea typeface="SimSun"/>
                <a:cs typeface="SimSun"/>
              </a:defRPr>
            </a:pPr>
            <a:r>
              <a:rPr sz="5700" b="0">
                <a:solidFill>
                  <a:srgbClr val="F3DFBF"/>
                </a:solidFill>
                <a:latin typeface="SimSun"/>
                <a:ea typeface="SimSun"/>
                <a:cs typeface="SimSun"/>
              </a:rPr>
              <a:t>路</a:t>
            </a:r>
          </a:p>
          <a:p xmlns:a="http://schemas.openxmlformats.org/drawingml/2006/main">
            <a:pPr>
              <a:defRPr sz="5700" b="0">
                <a:solidFill>
                  <a:srgbClr val="F3DFBF"/>
                </a:solidFill>
                <a:latin typeface="SimSun"/>
                <a:ea typeface="SimSun"/>
                <a:cs typeface="SimSun"/>
              </a:defRPr>
            </a:pPr>
            <a:r>
              <a:rPr sz="5700" b="0">
                <a:solidFill>
                  <a:srgbClr val="F3DFBF"/>
                </a:solidFill>
                <a:latin typeface="SimSun"/>
                <a:ea typeface="SimSun"/>
                <a:cs typeface="SimSun"/>
              </a:rPr>
              <a:t>上</a:t>
            </a:r>
          </a:p>
        </p:txBody>
      </p:sp>
    </p:spTree>
    <p:extLst>
      <p:ext uri="{BB962C8B-B14F-4D97-AF65-F5344CB8AC3E}">
        <p14:creationId xmlns:p14="http://schemas.microsoft.com/office/powerpoint/2010/main" val="167542752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3DFB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379DE0-00E6-426D-AFC8-C1FED709A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650" b="1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4650" b="1">
                <a:solidFill>
                  <a:srgbClr val="3A373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B7816C-F18E-4DCF-979A-48276E49E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0"/>
            <a:ext cx="1047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A7C90B-2359-4222-A7D4-2B9AFB97B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33875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285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64BDA2-C97B-40BA-8393-6120392D3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2C1D50-FECF-427D-9C9D-BC853F94D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FD4BEF-F846-4D45-9F57-A282555BE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9564F8-C8AE-4786-A717-0B9203F32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9D442F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9D442F"/>
                </a:solidFill>
                <a:latin typeface="SimSun"/>
                <a:ea typeface="SimSun"/>
                <a:cs typeface="SimSun"/>
              </a:rPr>
              <a:t>驿页展示提案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30F43C-3A2D-4281-8452-6BBE042F9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C870E1-EB55-4C29-9109-294D60865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08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D555EB-EA11-427A-8A9A-4DF174DA1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3A3734"/>
                </a:solidFill>
                <a:latin typeface="SimSun"/>
                <a:ea typeface="SimSun"/>
                <a:cs typeface="SimSun"/>
              </a:rPr>
              <a:t>带回一些故事，留给下一次出发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C50147-E6B7-4BA5-B3B2-E3AD1FF41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9D442F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D442F"/>
                </a:solidFill>
                <a:latin typeface="SimSun"/>
                <a:ea typeface="SimSun"/>
                <a:cs typeface="SimSun"/>
              </a:rPr>
              <a:t>驿页视觉提案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DA7527-56FE-44A5-BB74-8AE1708F9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009900"/>
            <a:ext cx="531495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525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3525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走过之后，</a:t>
            </a:r>
          </a:p>
          <a:p xmlns:a="http://schemas.openxmlformats.org/drawingml/2006/main">
            <a:pPr>
              <a:defRPr sz="3525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3525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还可以慢慢回看。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7FEEAA-A507-4C7E-8516-F8EEAAA33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5248275"/>
            <a:ext cx="52578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9D442F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D442F"/>
                </a:solidFill>
                <a:latin typeface="SimSun"/>
                <a:ea typeface="SimSun"/>
                <a:cs typeface="SimSun"/>
              </a:rPr>
              <a:t>八戒智创设计咨询：</a:t>
            </a:r>
          </a:p>
          <a:p xmlns:a="http://schemas.openxmlformats.org/drawingml/2006/main">
            <a:pPr>
              <a:defRPr sz="1875" b="0">
                <a:solidFill>
                  <a:srgbClr val="9D442F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D442F"/>
                </a:solidFill>
                <a:latin typeface="SimSun"/>
                <a:ea typeface="SimSun"/>
                <a:cs typeface="SimSun"/>
              </a:rPr>
              <a:t>17709151771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069845-5E63-4A6A-A7B5-03CF7033B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24150"/>
            <a:ext cx="4610100" cy="3095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C39D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6F4EB7-6E14-4B47-9B9F-2672FBAE5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384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340C3B-D093-47E2-938F-065AFE44B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8384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F5FBFC-A400-47B1-82F5-1A9F64254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670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589F9E5-A482-43CA-9EA0-5C6FF9CF8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0670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82BF1D-56DF-4D0E-ABB2-FB06C474F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956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C0B322-471B-4939-9215-2A785F050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2956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46BD3D-10CF-4439-8642-52AE0B5DB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5242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DE44D96-B6C7-4576-AEAC-486569EA9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5242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5082B23-6D55-46FA-BEC2-7B90FA1D8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528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79C66D9-FF24-4480-B117-7F0472342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7528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894AF05-D14B-4C75-91B0-AF90A9347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9814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4F4B670-68E6-4EF4-916E-CFC2920BD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9814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A067E02-2D33-4C38-B68E-EB8269FAF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100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A1EEBE0-97EF-4F32-A282-60D768F28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42100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EDD5AE0-FF19-40D6-AFAB-FF5CC2414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386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99BC7D9-28A2-4403-A0B4-C207C8F91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44386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6E0EC08-94AB-423D-AE70-F94437C09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672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423ED63-9E99-428E-9611-9E3FF057D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46672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E437354-D485-42E0-A7BC-9518FE06F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958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72C56A5-2F8C-4D0C-9FE0-F55E6A5D2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48958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0AC89EC-4C50-4182-84BD-4C909C05D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1244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1DA0955-3E66-446C-B0F5-2D458CD47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51244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7911A28-DC0A-4DAA-AFB4-6C3868B52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3530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D68C8E4-C5F3-4CFB-8630-4811E85D6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53530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E3A5F95F-984F-4BFA-8013-6286983E2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816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4C41C054-1A8B-47DA-BB79-E0701C45D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55816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5C95935D-C36C-4A77-A769-53A43E2BC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8102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D4D0B3BD-F529-4F92-B59E-A609734C8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58102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DFBF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DDD8DFBE-7635-4DF5-B7C6-6993E8E37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981325"/>
            <a:ext cx="3962400" cy="2343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3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63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驿</a:t>
            </a:r>
          </a:p>
          <a:p xmlns:a="http://schemas.openxmlformats.org/drawingml/2006/main">
            <a:pPr>
              <a:defRPr sz="6300" b="0">
                <a:solidFill>
                  <a:srgbClr val="3A3734"/>
                </a:solidFill>
                <a:latin typeface="SimSun"/>
                <a:ea typeface="SimSun"/>
                <a:cs typeface="SimSun"/>
              </a:defRPr>
            </a:pPr>
            <a:r>
              <a:rPr sz="6300" b="0">
                <a:solidFill>
                  <a:srgbClr val="3A3734"/>
                </a:solidFill>
                <a:latin typeface="SimSun"/>
                <a:ea typeface="SimSun"/>
                <a:cs typeface="SimSun"/>
              </a:rPr>
              <a:t>页</a:t>
            </a:r>
          </a:p>
        </p:txBody>
      </p:sp>
    </p:spTree>
    <p:extLst>
      <p:ext uri="{BB962C8B-B14F-4D97-AF65-F5344CB8AC3E}">
        <p14:creationId xmlns:p14="http://schemas.microsoft.com/office/powerpoint/2010/main" val="115856641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2026-09-26T19:59:16.6880000Z</dcterms:created>
  <dcterms:modified xsi:type="dcterms:W3CDTF">2026-09-26T19:59:16.6880000Z</dcterms:modified>
</coreProperties>
</file>