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06c9ee003c4135" /><Relationship Type="http://schemas.openxmlformats.org/officeDocument/2006/relationships/extended-properties" Target="/docProps/app.xml" Id="R14ee6326e9b148ef" /><Relationship Type="http://schemas.openxmlformats.org/officeDocument/2006/relationships/officeDocument" Target="/ppt/presentation.xml" Id="R2436caa0f6c242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b77af2ad904347"/>
  </p:sldMasterIdLst>
  <p:notesMasterIdLst>
    <p:notesMasterId xmlns:r="http://schemas.openxmlformats.org/officeDocument/2006/relationships" r:id="R419488a376924676"/>
  </p:notesMasterIdLst>
  <p:sldIdLst>
    <p:sldId xmlns:r="http://schemas.openxmlformats.org/officeDocument/2006/relationships" id="256" r:id="R143dfe541e9e4590"/>
    <p:sldId xmlns:r="http://schemas.openxmlformats.org/officeDocument/2006/relationships" id="257" r:id="R0b570e238a934544"/>
    <p:sldId xmlns:r="http://schemas.openxmlformats.org/officeDocument/2006/relationships" id="258" r:id="R63c34700fb334d76"/>
    <p:sldId xmlns:r="http://schemas.openxmlformats.org/officeDocument/2006/relationships" id="259" r:id="Rf4f42c9dc2744e7e"/>
    <p:sldId xmlns:r="http://schemas.openxmlformats.org/officeDocument/2006/relationships" id="260" r:id="Rbd791a0c7348426f"/>
    <p:sldId xmlns:r="http://schemas.openxmlformats.org/officeDocument/2006/relationships" id="261" r:id="R275a43d8f7514654"/>
    <p:sldId xmlns:r="http://schemas.openxmlformats.org/officeDocument/2006/relationships" id="262" r:id="Rdfe1c73f0fca443a"/>
    <p:sldId xmlns:r="http://schemas.openxmlformats.org/officeDocument/2006/relationships" id="263" r:id="R15d56d76a291404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f4eb2faaa304dd3" /><Relationship Type="http://schemas.openxmlformats.org/officeDocument/2006/relationships/slideMaster" Target="/ppt/slideMasters/slideMaster1.xml" Id="Ra6b77af2ad904347" /><Relationship Type="http://schemas.openxmlformats.org/officeDocument/2006/relationships/notesMaster" Target="/ppt/notesMasters/notesMaster1.xml" Id="R419488a376924676" /><Relationship Type="http://schemas.openxmlformats.org/officeDocument/2006/relationships/presProps" Target="/ppt/presProps.xml" Id="Rb26e730edb1d463e" /><Relationship Type="http://schemas.openxmlformats.org/officeDocument/2006/relationships/tableStyles" Target="/ppt/tableStyles.xml" Id="R680e4a65a0924ffa" /><Relationship Type="http://schemas.openxmlformats.org/officeDocument/2006/relationships/slide" Target="/ppt/slides/slide1.xml" Id="R143dfe541e9e4590" /><Relationship Type="http://schemas.openxmlformats.org/officeDocument/2006/relationships/slide" Target="/ppt/slides/slide2.xml" Id="R0b570e238a934544" /><Relationship Type="http://schemas.openxmlformats.org/officeDocument/2006/relationships/slide" Target="/ppt/slides/slide3.xml" Id="R63c34700fb334d76" /><Relationship Type="http://schemas.openxmlformats.org/officeDocument/2006/relationships/slide" Target="/ppt/slides/slide4.xml" Id="Rf4f42c9dc2744e7e" /><Relationship Type="http://schemas.openxmlformats.org/officeDocument/2006/relationships/slide" Target="/ppt/slides/slide5.xml" Id="Rbd791a0c7348426f" /><Relationship Type="http://schemas.openxmlformats.org/officeDocument/2006/relationships/slide" Target="/ppt/slides/slide6.xml" Id="R275a43d8f7514654" /><Relationship Type="http://schemas.openxmlformats.org/officeDocument/2006/relationships/slide" Target="/ppt/slides/slide7.xml" Id="Rdfe1c73f0fca443a" /><Relationship Type="http://schemas.openxmlformats.org/officeDocument/2006/relationships/slide" Target="/ppt/slides/slide8.xml" Id="R15d56d76a291404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af435a4c3c4e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e174e95399a45c9" /><Relationship Type="http://schemas.openxmlformats.org/officeDocument/2006/relationships/notesMaster" Target="/ppt/notesMasters/notesMaster1.xml" Id="R95d61fd4a57d49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d11e5de1fe445b" /><Relationship Type="http://schemas.openxmlformats.org/officeDocument/2006/relationships/notesMaster" Target="/ppt/notesMasters/notesMaster1.xml" Id="R68dd85732f5447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58916ff5db4336" /><Relationship Type="http://schemas.openxmlformats.org/officeDocument/2006/relationships/notesMaster" Target="/ppt/notesMasters/notesMaster1.xml" Id="R88d5d95a341c415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1cfcea2f58d4790" /><Relationship Type="http://schemas.openxmlformats.org/officeDocument/2006/relationships/notesMaster" Target="/ppt/notesMasters/notesMaster1.xml" Id="Rbe38a6eb070e4d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f12ced0272a46a8" /><Relationship Type="http://schemas.openxmlformats.org/officeDocument/2006/relationships/notesMaster" Target="/ppt/notesMasters/notesMaster1.xml" Id="Rf64ea6a8a86a4c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9c3827e9cc46f5" /><Relationship Type="http://schemas.openxmlformats.org/officeDocument/2006/relationships/notesMaster" Target="/ppt/notesMasters/notesMaster1.xml" Id="Rc949c5e692694f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60af0986e248be" /><Relationship Type="http://schemas.openxmlformats.org/officeDocument/2006/relationships/notesMaster" Target="/ppt/notesMasters/notesMaster1.xml" Id="R063ab2b8f7b041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c814982417c46f0" /><Relationship Type="http://schemas.openxmlformats.org/officeDocument/2006/relationships/notesMaster" Target="/ppt/notesMasters/notesMaster1.xml" Id="Recf2b36d373b4d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b8f6880def46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98c4a304fd4690" /><Relationship Type="http://schemas.openxmlformats.org/officeDocument/2006/relationships/slideLayout" Target="/ppt/slideLayouts/slideLayout1.xml" Id="Rcdd6e84d96e249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d6e84d96e249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c4baa4984a4544" /><Relationship Type="http://schemas.openxmlformats.org/officeDocument/2006/relationships/image" Target="/ppt/media/image.png" Id="Raabd345a099d49a5" /><Relationship Type="http://schemas.openxmlformats.org/officeDocument/2006/relationships/notesSlide" Target="/ppt/notesSlides/notesSlide1.xml" Id="R21828076763a44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b7eed4b3e4828" /><Relationship Type="http://schemas.openxmlformats.org/officeDocument/2006/relationships/image" Target="/ppt/media/image2.png" Id="R5e62563129274273" /><Relationship Type="http://schemas.openxmlformats.org/officeDocument/2006/relationships/notesSlide" Target="/ppt/notesSlides/notesSlide2.xml" Id="Re26fd1644e854e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6098df0d9242cc" /><Relationship Type="http://schemas.openxmlformats.org/officeDocument/2006/relationships/image" Target="/ppt/media/image3.png" Id="R1201085f8c8f4d51" /><Relationship Type="http://schemas.openxmlformats.org/officeDocument/2006/relationships/notesSlide" Target="/ppt/notesSlides/notesSlide3.xml" Id="Rf40471dc57d8451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def9ca0e64ee7" /><Relationship Type="http://schemas.openxmlformats.org/officeDocument/2006/relationships/image" Target="/ppt/media/image4.png" Id="R2d8d08047f0447cf" /><Relationship Type="http://schemas.openxmlformats.org/officeDocument/2006/relationships/notesSlide" Target="/ppt/notesSlides/notesSlide4.xml" Id="R132242360ea94e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7762b4c6f54083" /><Relationship Type="http://schemas.openxmlformats.org/officeDocument/2006/relationships/notesSlide" Target="/ppt/notesSlides/notesSlide5.xml" Id="Rf9e297b076f94b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e1b67372074230" /><Relationship Type="http://schemas.openxmlformats.org/officeDocument/2006/relationships/image" Target="/ppt/media/image5.png" Id="R5fab9ac1cc0e4c10" /><Relationship Type="http://schemas.openxmlformats.org/officeDocument/2006/relationships/notesSlide" Target="/ppt/notesSlides/notesSlide6.xml" Id="R6afd75d0d27e4c4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64a147fdf94a71" /><Relationship Type="http://schemas.openxmlformats.org/officeDocument/2006/relationships/image" Target="/ppt/media/image6.png" Id="R6edad3cb331a407c" /><Relationship Type="http://schemas.openxmlformats.org/officeDocument/2006/relationships/notesSlide" Target="/ppt/notesSlides/notesSlide7.xml" Id="Rf3a3df42ee9a416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7889d208e84cc8" /><Relationship Type="http://schemas.openxmlformats.org/officeDocument/2006/relationships/image" Target="/ppt/media/image7.png" Id="R9695ad8617ab4b53" /><Relationship Type="http://schemas.openxmlformats.org/officeDocument/2006/relationships/notesSlide" Target="/ppt/notesSlides/notesSlide8.xml" Id="R28e80418a70b4e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bd345a099d49a5"/>
          <a:srcRect xmlns:a="http://schemas.openxmlformats.org/drawingml/2006/main" l="0" t="25013" r="0" b="250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857500"/>
            <a:ext cx="12192000" cy="3429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71897C-563B-4BD8-B6C2-905F9317E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绒界品牌提案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F98788-53F6-4312-BABB-54D8D9AB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047750"/>
            <a:ext cx="1076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5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绒界品牌提案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AD8EB6-25D6-4208-A348-8A0177EE2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触摸细腻的秩序  织物与材料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B492F7-31A2-4233-A0E2-F49947D8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FC3EEC-2282-428A-B1F7-1E202ABF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087998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0D621B-F0D0-4F97-BB1E-764DBE6C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DE4B97-FE26-4326-A995-BDFFEBD3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E8AF26-F546-4C77-9A1A-533F18D26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C6D54-4F4B-41CD-B879-95A8D121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6023A3-F57B-492A-95DB-6015B7922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F459EB-FF4E-4AA3-B862-14178F4A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E1C36-5D94-44CD-A08A-165254970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F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986FEC-CF4B-44AA-B098-D689FDB80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绒界品牌提案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E9F0E9-34AC-4673-BDE5-3B7F8AB1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A34F22-A40F-4F53-AE38-E8468DBE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9A8F8E-91E0-4AC2-AE15-F2D9F8F64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从纹理，感受材料的秩序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C4B9CE-66A6-47B3-93C8-1CD6831E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绒界 / 织物与材料表达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62563129274273"/>
          <a:stretch xmlns:a="http://schemas.openxmlformats.org/drawingml/2006/main"/>
        </p:blipFill>
        <p:spPr>
          <a:xfrm xmlns:a="http://schemas.openxmlformats.org/drawingml/2006/main">
            <a:off x="1481138" y="2505075"/>
            <a:ext cx="5343525" cy="35623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090E69-5FFE-4EDF-AE7A-EC36EAFC3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781300"/>
            <a:ext cx="3371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纹理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C23777-88AB-497B-9D4C-6BFAB0DE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371850"/>
            <a:ext cx="33718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细密与疏朗，形成节奏。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12FB70-5A7C-469C-88AB-F386DF92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533900"/>
            <a:ext cx="3371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光泽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A2F27E-4093-4C36-AE73-B057092C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124450"/>
            <a:ext cx="33718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随观看方向，呈现层次。</a:t>
            </a:r>
          </a:p>
        </p:txBody>
      </p:sp>
    </p:spTree>
    <p:extLst>
      <p:ext uri="{BB962C8B-B14F-4D97-AF65-F5344CB8AC3E}">
        <p14:creationId xmlns:p14="http://schemas.microsoft.com/office/powerpoint/2010/main" val="17672554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01085f8c8f4d51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26F5E4-5A39-4C4C-BC6D-837A248F7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38DAF-C4C1-4353-AEC9-47D821055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3966C-22D0-49D3-B220-E8A74FBCA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1DF13E-DBC2-4441-BDC8-793DA4545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D7C074-7D3B-4279-A8E4-F85292F2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2EB177-76FE-4D76-A17C-96D9E6552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0455EA-D6F8-4397-84EE-73FF4C73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FE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2DFD9C-3FFB-4049-95A2-707432DF0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绒界品牌提案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A03839-659A-4D39-A46A-55FD7D70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E15F03-8A94-442C-8952-A74301A4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793B06-0242-4D92-A82A-FCC3B93C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颜色不是孤立存在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4C80E8-9401-4FF7-ADD0-953272AB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主色、邻色与材质底色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0804FA-4370-4456-9A74-9460C7AD6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86000"/>
            <a:ext cx="24574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3E68AA-CD9F-4DDD-9151-F3711B77F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409825"/>
            <a:ext cx="2457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F5EF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5EFE8"/>
                </a:solidFill>
                <a:latin typeface="Microsoft YaHei"/>
                <a:ea typeface="Microsoft YaHei"/>
                <a:cs typeface="Microsoft YaHei"/>
              </a:rPr>
              <a:t>酒红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FA0E0A-CD4F-4610-B0FA-F4DD102C8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095625"/>
            <a:ext cx="24574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755E59-AB65-4747-9BDE-EB7113EB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409825"/>
            <a:ext cx="2457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柔粉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ACDA13-542C-4158-ADD6-58C2C5E64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10000"/>
            <a:ext cx="245745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BFB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B74F09-5161-4F18-85A6-117BFCDE4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409825"/>
            <a:ext cx="2457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暖灰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DF1194-A859-4E05-B98C-F0D1DE2C3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476750"/>
            <a:ext cx="245745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FE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97AFC7-86A1-4AFB-849D-BB24FFCE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409825"/>
            <a:ext cx="2457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纸白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443581-986C-405B-BBDC-CE5C6828C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43600"/>
            <a:ext cx="1095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深色稳定画面，邻色连接层次，浅色保留呼吸。</a:t>
            </a:r>
          </a:p>
        </p:txBody>
      </p:sp>
    </p:spTree>
    <p:extLst>
      <p:ext uri="{BB962C8B-B14F-4D97-AF65-F5344CB8AC3E}">
        <p14:creationId xmlns:p14="http://schemas.microsoft.com/office/powerpoint/2010/main" val="1041433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CE33F-BF24-4247-BDC5-64B7A940C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D1C00F-C310-4095-A57A-8D3E71BB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7D01AF-A707-46EE-A8F4-7ACA6DDA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E584C9-FBF2-451D-85B4-93490FC9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A09BB-A84B-4FBB-8358-A1C68D100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8380A7-1EA5-4C83-9AEF-2913257C1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64773F-428E-46BE-8119-1C4F43D57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F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F78DD9-3EAD-455D-B515-83014EEA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绒界品牌提案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7E7258-FF34-41DE-AA9C-762D78B1B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D8AE79-ED7F-4867-93B6-BB02B427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52069F-5461-4229-835A-02F0CDC9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从小样，到使用中的比例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3AFA34-57A4-4AE8-B259-7085BCFC8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织物应用设计画面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8d08047f0447cf"/>
          <a:stretch xmlns:a="http://schemas.openxmlformats.org/drawingml/2006/main"/>
        </p:blipFill>
        <p:spPr>
          <a:xfrm xmlns:a="http://schemas.openxmlformats.org/drawingml/2006/main">
            <a:off x="1547813" y="2476500"/>
            <a:ext cx="5514975" cy="36766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3AD026-D881-4C68-A5DD-D698031AA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819400"/>
            <a:ext cx="297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大面积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C77F2F-9D75-4BD7-B130-32DC24F14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390900"/>
            <a:ext cx="2971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先看色调与空间关系。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5D320D-9309-4AD5-B132-8687A5163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476750"/>
            <a:ext cx="297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接触处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F40AA6-0545-421A-80A9-0B8C82B02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057775"/>
            <a:ext cx="29718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再看纹理、边缘与触感。</a:t>
            </a:r>
          </a:p>
        </p:txBody>
      </p:sp>
    </p:spTree>
    <p:extLst>
      <p:ext uri="{BB962C8B-B14F-4D97-AF65-F5344CB8AC3E}">
        <p14:creationId xmlns:p14="http://schemas.microsoft.com/office/powerpoint/2010/main" val="1973593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E8F201-B9A2-46A5-84FB-D55C69088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30E9AE-E212-4A1A-8DA1-51A459AE9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8F82B1-C545-4FED-A781-0691C4EF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1C487A-0E82-45DD-AC34-04C12961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058B84-8EDC-47BF-8FAB-0C61D69B6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FC38D1-E3F8-4E9A-8C09-BE7D3106E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D9CD20-7574-4E7E-84A8-08D6209B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F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46AFDE-DDA7-4FE6-8788-2216121CC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绒界品牌提案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F1AF14-1136-44B7-BFD6-00A84DFD0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CFD092-8A38-4814-BF23-09BA83A1D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F94DE2-9812-48A3-A73E-F96D023E5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经与纬，形成不同的表情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507DB8-45E9-41A5-A046-BC355BDE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织纹图形设计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9BC401-DA61-4837-9EA3-CE508DF37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77F716-4130-4CC8-8F3B-78AD7BBD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00350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2DA7D9-97FE-4D52-A890-0DD54F02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C5C48-0DDE-41D6-A68A-C8F38D77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62275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2B06CF-C2C6-41F2-B1BF-1066B992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7CA0A6-6B18-4C8C-9C22-D1789A4C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24200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CFC7C7-7F6C-48B8-9680-6698D0B1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1EBB34-46E0-48FE-988D-47FBD073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86125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1EED8C-0541-4AE4-9C41-C867A4E08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76DEE7-2D19-4E43-9C5D-CE7226461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48050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4383E7-2EE6-4016-9534-C8F9FE54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1F75AB-8E0B-460C-8B7D-B8D3B3EFB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09975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FBB449-FE3A-4ED7-A467-0C27A2DAF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429B29-F230-478D-AED5-DFF725381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71900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7E3B68-696C-4F78-BA29-3641C0DF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156A017-28D7-4113-9BD0-0CC80338C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33825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9AE64D-839A-495B-9FDB-D798DFC2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4FB1DDA-CABE-40EF-B52C-AA68C71C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95750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7B22FBF-AD9C-4689-AA1D-3A8E0E27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CA1EAAB-D72E-4AAF-81DE-CA949DDFC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57675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C155628-CC74-4CAD-84F8-504238E0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54D96CF-96B1-476A-BB5E-1DD7CE0A2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19600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5EBF7CD-93A4-4EBC-B830-26B4FDB7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6D6367B-2576-478A-81CA-959FBC0CD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81525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BA6A821-0D0E-4DC0-97C1-5BE63B447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A43C31E-239C-4D9C-A7AC-DA0AB018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43450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4368A96-7F30-4AA7-8F4F-74D4DA35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62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86A47EB-C411-470E-8761-DBCFEFA3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905375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0215766-7C99-4686-A4FF-8D6061BA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9DEE7FA-CCC8-41BA-A1F8-C6E189D7B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67300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CB0F284-A586-4514-9138-95C3210FA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800350"/>
            <a:ext cx="114300" cy="2562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A461633-824A-42BB-8F3F-4957344E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29225"/>
            <a:ext cx="41148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175900C-4B7F-48F6-B5A8-944CD1870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1242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1D6A68E-6BDB-4CDF-8A73-9358A5386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4480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6D84F96-0FA5-40AA-AEC3-D82CCF3B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0957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34AF8B5-ADF8-4F24-8926-77DFA65EB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4196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8BD34C2-C401-4881-A10F-0D08BD6E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0673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C3A2E769-B9DF-437B-AB5B-34966A2B0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8003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888261F-10A5-4E66-8C35-B7C074C33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242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F86CCDE-BFC7-4919-87CE-149AFCCDA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7719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3B9CE1D-C3BA-4AEA-8C63-7CAA8761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957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3188D84-C5CD-4969-A3AD-273AE14D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7434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CF8595FF-B6DA-4756-9F18-AE8947D1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673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83DBD3A-C9AA-44D8-A3BC-B9C3BC8E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28003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F1749536-E67C-46B8-B551-0C35C0B79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34480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DC46939F-1B94-4DCB-88AA-6195B945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37719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FCD1CCB5-EEE8-4496-873A-B0D4A8D66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44196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114D2DAE-68E0-4343-AD2F-65D93EA5C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47434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ABE475FB-F029-4D39-9372-55CB4FCC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1242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F51ABA0-143F-49EB-AA28-0BE7EBFF4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4480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460909B3-29F7-4797-94C8-54C240C98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0957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52DDD88E-2227-4BE9-8F04-62AF54111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4196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01C2F8AD-B66F-4CA0-82D4-A6ABFFF6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0673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F9B1D1E6-3281-4AF6-A33A-36CB5D4B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28003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87959137-8BA1-4177-B585-76CDC433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31242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09F7A0FE-76DC-4109-A7FB-2BF43785F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37719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261AD21B-CD62-47C5-BFAB-174A64ACE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40957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7FD90BAC-D272-4317-92A9-1D9A1ACFD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47434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EE306E55-CA89-4AD0-8EEC-427B55EE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50673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C72A184F-9A40-49C1-A8AA-0074C3FFA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8003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B6AF11EE-5636-4E19-961E-E5698BE9B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4480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7DB2EB70-DEF6-4604-9A00-FAFB88788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7719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F3E5D266-FFE7-499A-BFB6-07816D633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4196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506568AD-6103-4D30-AE34-8B3C97914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7434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7F60D175-12AE-47EF-A5C4-B7A6BB754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1242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56725E31-23ED-4A46-91E7-A1B17B05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4480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47FDFD4C-0232-40AD-8181-2AADD914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957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01CEAC9A-E1C8-4E60-ABA4-3FB077287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196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D3A94F16-E2D7-4B67-84B9-3DAFBA5D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0673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6291F26D-C915-468F-A59B-B6B36D702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8003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B0CBEA79-A5E5-456B-B8FF-402BD724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1242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78241636-A47F-4795-94F7-0047FFF18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7719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6B3B7DBB-7A78-4C23-95FB-FB4E68BF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0957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9B897CCA-BDD3-49A5-BB9C-0DA0833DB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7434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ADD70668-CDE3-4898-948D-C04293F5F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0673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AFB3A880-C58C-4DDD-9D2E-E578AC37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1675" y="28003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0050E181-1739-4F08-B775-3FC8E2C7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1675" y="34480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6B884266-DD24-4C21-87B8-43281A72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1675" y="37719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92A56A77-7995-40FA-9E3A-79AE3FE9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1675" y="44196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1CEF84FF-AEC8-41FF-A44F-F98ED240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1675" y="47434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25B00867-F414-4A24-ABDD-F652D52E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1242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152075F6-2DD3-4174-AD3D-11A82BE6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4480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2BBB4826-2B15-4BEE-B17E-EE226594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40957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676C18A6-2F4A-4686-98B0-074113E0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44196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BC54568D-4043-47C9-A8FF-CFA69BDA8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50673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52030B37-13CC-476C-BAD5-EE5673F5E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28003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4A3D368A-073D-4546-BF5D-83D2835BF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31242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77F4F8D2-83A6-47C6-9DB6-77F92B73E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37719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E5E16CB2-9144-4B65-8F8F-9DB8EF17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40957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864ED741-3088-4117-92D0-955A202C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47434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0DA72715-E74A-4FBC-855C-2FE7A1034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50673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D983E777-1067-4BD2-81CA-5FB3E6058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28003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0A2CA43E-05F3-4D7F-AD77-118411403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34480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BE017AEF-834B-4969-A016-D92B11181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37719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D08CC868-61B9-4CBD-8D2E-039CCA36A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441960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134BE91F-0EF7-4246-9CF6-716662BD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77550" y="4743450"/>
            <a:ext cx="3333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F5F9BD28-F01E-4B6B-9620-D8726BA0F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81650"/>
            <a:ext cx="4724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细密的连续</a:t>
            </a:r>
          </a:p>
        </p:txBody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6D56649B-FB01-4E41-9EBF-F2CDA05C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581650"/>
            <a:ext cx="5286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疏朗的节奏</a:t>
            </a:r>
          </a:p>
        </p:txBody>
      </p:sp>
    </p:spTree>
    <p:extLst>
      <p:ext uri="{BB962C8B-B14F-4D97-AF65-F5344CB8AC3E}">
        <p14:creationId xmlns:p14="http://schemas.microsoft.com/office/powerpoint/2010/main" val="4825423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ab9ac1cc0e4c10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C39B55-A3D8-494A-B069-A32EE716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718BB9-3D00-4E10-BA23-6F7C510BC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4DC43A-158B-4A85-9A13-92E0E661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D82C16-AD23-4135-9018-2CCF6FC6E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B95022-6C10-4A6C-817A-89495F18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DD306F-BE8E-4D8D-8951-4AECD1CC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D0D829-082D-43AD-A0EA-39F177B7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FE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0D5406-6600-42B3-A142-38C5BC126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绒界品牌提案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11F896-5E8C-47D8-8EF0-6B27C4157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1A8D3F-4354-42AE-806F-D76983E6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C9E755-DB41-4C2C-9C41-84609A89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把选择的依据，留在样卡上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5E4742-87AE-44DC-8556-E49B321E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样卡与材质索引设计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CC4C5D-9BE2-476F-BF4C-6C6F99690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38425"/>
            <a:ext cx="5076825" cy="3152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D7D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B7653C-F6C5-4924-881D-F7380438E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847975"/>
            <a:ext cx="4657725" cy="1362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461314-B762-477A-831E-22668273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5624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绒界 / 材质记录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FF4061-E7B5-4B5C-8C91-A9B2F010E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5010150"/>
            <a:ext cx="46005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用途  ______    观察光线  ______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A31CCF-9C3A-4354-AC76-1BC28FFFC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847975"/>
            <a:ext cx="7334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DA891E-9501-480B-B176-301F47DA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962275"/>
            <a:ext cx="3981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颜色与整体比例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261649-1A02-4F4E-9A11-40C279CB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819525"/>
            <a:ext cx="7334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240F92-45D5-462A-861A-4B73B791D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933825"/>
            <a:ext cx="3981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表面与接触感受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30B807-682F-446B-BAA8-8B66DD2D4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91075"/>
            <a:ext cx="7334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比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B4F6F0-F522-416F-877D-92DB33570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905375"/>
            <a:ext cx="3981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与相邻材料放在一起</a:t>
            </a:r>
          </a:p>
        </p:txBody>
      </p:sp>
    </p:spTree>
    <p:extLst>
      <p:ext uri="{BB962C8B-B14F-4D97-AF65-F5344CB8AC3E}">
        <p14:creationId xmlns:p14="http://schemas.microsoft.com/office/powerpoint/2010/main" val="17546677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43DF80-5B42-4059-B834-19D5E485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655948-94BB-4739-BA51-D47F27A9A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F9EEDF-262A-438B-98B8-DE7406D7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3D564-B89D-42B7-9175-D85A49BDA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D1F58A-9A7E-4AB2-856A-AAB2D8E7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90F55A-F3B2-4FAF-8419-AE4DC9AF1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28CC89-50DA-432B-8436-DF46A93E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FE8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431543-18A4-4216-9CD1-671DBC57B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E25D28-4CDD-4144-ACE2-D1786AA9F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C52264-2895-48E7-B23A-A3FD1A16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2BB174-E981-479F-B07F-35297204C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281FBD-3460-4752-A5E2-8E9C1742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C3309F-891A-4C74-BCE0-6590A648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52725"/>
            <a:ext cx="1209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709B71-C593-4F17-AF14-7F3B7A6F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752725"/>
            <a:ext cx="32861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8D7460-08BB-4EFA-AE40-D28AE1E0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819400"/>
            <a:ext cx="5391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195E88-AEDA-404F-8E8C-F8198598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90750" y="3543300"/>
            <a:ext cx="92487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D7D6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3B52F9-BDD9-4BA0-8041-A7C890E8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90950"/>
            <a:ext cx="1209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C603D0-3189-47BD-9064-DB5DF3666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790950"/>
            <a:ext cx="32861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281CA0-39B6-416A-B976-83C84F9FF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857625"/>
            <a:ext cx="5391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F16D95-6E11-41FA-B439-530DD802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90750" y="4581525"/>
            <a:ext cx="92487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D7D6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71B5D5-778B-4BFA-AF8B-A84E9A91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29175"/>
            <a:ext cx="1209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7442AD-CF43-4CEC-A611-8B0280E26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829175"/>
            <a:ext cx="32861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6EB9F5-28E2-4272-ACF5-AB9A9224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4895850"/>
            <a:ext cx="5391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881C32-5C4D-499C-A9DC-08478D5E3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90750" y="5619750"/>
            <a:ext cx="92487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6D7D6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1D0B2C-BA6C-4B92-AED8-FCCC4435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F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E8175B-08F8-41B0-8221-E783185E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绒界品牌提案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3394BC-82B3-4B5F-A2EE-A590D932C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光线中的织物层次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C941C6C-2BD6-45AA-A496-CBB7EF64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7C3A5BF-45BB-4FC9-89B6-D13B15B7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dad3cb331a407c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1553015-A151-4F47-BA43-F6C4DEE29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绒面以柔和明暗表现起伏，平织表面保留细密经纬。两种触感与浅色织物并置，让搭配关系在同一光线下清楚呈现。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BC228E0-D7A7-4E45-81C9-714CB96B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8DE1BB2-C8D2-4ED4-80BA-02F85DA0F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6185343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95ad8617ab4b53"/>
          <a:srcRect xmlns:a="http://schemas.openxmlformats.org/drawingml/2006/main" l="0" t="25013" r="0" b="250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5295C-09CB-40E5-8D53-B7F887C34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CA98B-9480-4947-BFA5-3AFAC2DE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047750"/>
            <a:ext cx="1076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5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7F5D4F-F2DC-4C75-AF24-B42EF750A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46F25C-7E15-4709-ADB1-8C1CB335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407A8F-AB8B-4A3B-ABE6-80F9E1E3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929AC0-671B-43FA-B4E3-57E1E2F1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EF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735D1D-795A-409A-B893-E57F5FF1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绒界品牌提案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4D96EE-326F-45DF-ADB2-2BC4AE3F6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7BB78C-8608-45E9-BCD8-4A0AADDF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18CB2C-171D-4902-B18F-3C320E66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触摸细腻的秩序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46098C-7894-4C96-AFC6-2C18E074E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绒界品牌提案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991058-211C-446E-B655-376C3F02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43200"/>
            <a:ext cx="4476750" cy="2600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5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纹理</a:t>
            </a:r>
          </a:p>
          <a:p xmlns:a="http://schemas.openxmlformats.org/drawingml/2006/main">
            <a:pPr>
              <a:buNone/>
              <a:defRPr sz="45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光泽</a:t>
            </a:r>
          </a:p>
          <a:p xmlns:a="http://schemas.openxmlformats.org/drawingml/2006/main">
            <a:pPr>
              <a:buNone/>
              <a:defRPr sz="45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562D3B"/>
                </a:solidFill>
                <a:latin typeface="Microsoft YaHei"/>
                <a:ea typeface="Microsoft YaHei"/>
                <a:cs typeface="Microsoft YaHei"/>
              </a:rPr>
              <a:t>比例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F2D2A5-F28F-40F8-8438-9A16EAC8F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52725"/>
            <a:ext cx="295275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33F33B-4689-43FA-B56D-5A0B6BED8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752725"/>
            <a:ext cx="295275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02B65C-5674-4D45-8A21-128124F02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752725"/>
            <a:ext cx="295275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DB90C9-AD06-45E3-BCE6-03BAA254A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752725"/>
            <a:ext cx="295275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2DFA36-DDD9-4C9E-99F0-D12C56CCD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52725"/>
            <a:ext cx="295275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C0B0A0-3C3A-47FF-85E0-3B5506C9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752725"/>
            <a:ext cx="295275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9042A4-08AB-41B3-9402-410B1C6BD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752725"/>
            <a:ext cx="295275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2D3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36BDEF-7F54-4709-B632-074582BD5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0350" y="2752725"/>
            <a:ext cx="295275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56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C3EDE1-5E1F-4D1D-9324-5382E3594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95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98566B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5882608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2026-09-27T06:23:14.5980000Z</dcterms:created>
  <dcterms:modified xsi:type="dcterms:W3CDTF">2026-09-27T06:23:14.5980000Z</dcterms:modified>
</coreProperties>
</file>