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d7a17e25114b88" /><Relationship Type="http://schemas.openxmlformats.org/officeDocument/2006/relationships/extended-properties" Target="/docProps/app.xml" Id="Ra27ab978516543f8" /><Relationship Type="http://schemas.openxmlformats.org/officeDocument/2006/relationships/officeDocument" Target="/ppt/presentation.xml" Id="R64c2fc181f2a420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5bce5fbbfe4e28"/>
  </p:sldMasterIdLst>
  <p:notesMasterIdLst>
    <p:notesMasterId xmlns:r="http://schemas.openxmlformats.org/officeDocument/2006/relationships" r:id="R39c1f196c1c04d57"/>
  </p:notesMasterIdLst>
  <p:sldIdLst>
    <p:sldId xmlns:r="http://schemas.openxmlformats.org/officeDocument/2006/relationships" id="256" r:id="Rd099f8d518664a51"/>
    <p:sldId xmlns:r="http://schemas.openxmlformats.org/officeDocument/2006/relationships" id="257" r:id="Ra554cf78e47d4c1b"/>
    <p:sldId xmlns:r="http://schemas.openxmlformats.org/officeDocument/2006/relationships" id="258" r:id="R8457506566b347cf"/>
    <p:sldId xmlns:r="http://schemas.openxmlformats.org/officeDocument/2006/relationships" id="259" r:id="R1a3391a78178495e"/>
    <p:sldId xmlns:r="http://schemas.openxmlformats.org/officeDocument/2006/relationships" id="260" r:id="Rea4e83ba8e53403c"/>
    <p:sldId xmlns:r="http://schemas.openxmlformats.org/officeDocument/2006/relationships" id="261" r:id="Rca4f3d657d1b4b60"/>
    <p:sldId xmlns:r="http://schemas.openxmlformats.org/officeDocument/2006/relationships" id="262" r:id="R04ef0f5f22d94872"/>
    <p:sldId xmlns:r="http://schemas.openxmlformats.org/officeDocument/2006/relationships" id="263" r:id="R82c67a0b54244e8b"/>
    <p:sldId xmlns:r="http://schemas.openxmlformats.org/officeDocument/2006/relationships" id="264" r:id="R3bd496073744483b"/>
    <p:sldId xmlns:r="http://schemas.openxmlformats.org/officeDocument/2006/relationships" id="265" r:id="R2c135d221bf64d7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3ecf12510e4629" /><Relationship Type="http://schemas.openxmlformats.org/officeDocument/2006/relationships/slideMaster" Target="/ppt/slideMasters/slideMaster1.xml" Id="Rc45bce5fbbfe4e28" /><Relationship Type="http://schemas.openxmlformats.org/officeDocument/2006/relationships/notesMaster" Target="/ppt/notesMasters/notesMaster1.xml" Id="R39c1f196c1c04d57" /><Relationship Type="http://schemas.openxmlformats.org/officeDocument/2006/relationships/presProps" Target="/ppt/presProps.xml" Id="R078de1c2936845af" /><Relationship Type="http://schemas.openxmlformats.org/officeDocument/2006/relationships/tableStyles" Target="/ppt/tableStyles.xml" Id="R26c42d627ad548c6" /><Relationship Type="http://schemas.openxmlformats.org/officeDocument/2006/relationships/slide" Target="/ppt/slides/slide1.xml" Id="Rd099f8d518664a51" /><Relationship Type="http://schemas.openxmlformats.org/officeDocument/2006/relationships/slide" Target="/ppt/slides/slide2.xml" Id="Ra554cf78e47d4c1b" /><Relationship Type="http://schemas.openxmlformats.org/officeDocument/2006/relationships/slide" Target="/ppt/slides/slide3.xml" Id="R8457506566b347cf" /><Relationship Type="http://schemas.openxmlformats.org/officeDocument/2006/relationships/slide" Target="/ppt/slides/slide4.xml" Id="R1a3391a78178495e" /><Relationship Type="http://schemas.openxmlformats.org/officeDocument/2006/relationships/slide" Target="/ppt/slides/slide5.xml" Id="Rea4e83ba8e53403c" /><Relationship Type="http://schemas.openxmlformats.org/officeDocument/2006/relationships/slide" Target="/ppt/slides/slide6.xml" Id="Rca4f3d657d1b4b60" /><Relationship Type="http://schemas.openxmlformats.org/officeDocument/2006/relationships/slide" Target="/ppt/slides/slide7.xml" Id="R04ef0f5f22d94872" /><Relationship Type="http://schemas.openxmlformats.org/officeDocument/2006/relationships/slide" Target="/ppt/slides/slide8.xml" Id="R82c67a0b54244e8b" /><Relationship Type="http://schemas.openxmlformats.org/officeDocument/2006/relationships/slide" Target="/ppt/slides/slide9.xml" Id="R3bd496073744483b" /><Relationship Type="http://schemas.openxmlformats.org/officeDocument/2006/relationships/slide" Target="/ppt/slides/slide10.xml" Id="R2c135d221bf64d7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f70f557e3348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3a169eab8c41cb" /><Relationship Type="http://schemas.openxmlformats.org/officeDocument/2006/relationships/notesMaster" Target="/ppt/notesMasters/notesMaster1.xml" Id="R43fbafd00a0f4a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522a10a3b814dcd" /><Relationship Type="http://schemas.openxmlformats.org/officeDocument/2006/relationships/notesMaster" Target="/ppt/notesMasters/notesMaster1.xml" Id="R13e84dd4324f48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5908d7afd7410d" /><Relationship Type="http://schemas.openxmlformats.org/officeDocument/2006/relationships/notesMaster" Target="/ppt/notesMasters/notesMaster1.xml" Id="R77286c5f2ba845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1236f1deda4469" /><Relationship Type="http://schemas.openxmlformats.org/officeDocument/2006/relationships/notesMaster" Target="/ppt/notesMasters/notesMaster1.xml" Id="Rd1b07c8fd2f34d1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d6a6cccdc3494c" /><Relationship Type="http://schemas.openxmlformats.org/officeDocument/2006/relationships/notesMaster" Target="/ppt/notesMasters/notesMaster1.xml" Id="R2f3393bf87db4c2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2a5b3ec16542f9" /><Relationship Type="http://schemas.openxmlformats.org/officeDocument/2006/relationships/notesMaster" Target="/ppt/notesMasters/notesMaster1.xml" Id="R8987da55bf204b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84bcd644684196" /><Relationship Type="http://schemas.openxmlformats.org/officeDocument/2006/relationships/notesMaster" Target="/ppt/notesMasters/notesMaster1.xml" Id="R06a08528d1504a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cf6e3cafcb940cd" /><Relationship Type="http://schemas.openxmlformats.org/officeDocument/2006/relationships/notesMaster" Target="/ppt/notesMasters/notesMaster1.xml" Id="R4ce37b3f48c7468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d46ce6e49a47a5" /><Relationship Type="http://schemas.openxmlformats.org/officeDocument/2006/relationships/notesMaster" Target="/ppt/notesMasters/notesMaster1.xml" Id="R0d7a72f71c444b0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5c840e03024439c" /><Relationship Type="http://schemas.openxmlformats.org/officeDocument/2006/relationships/notesMaster" Target="/ppt/notesMasters/notesMaster1.xml" Id="R83c3035cdc9e44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db81bc4f484d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08028a93194004" /><Relationship Type="http://schemas.openxmlformats.org/officeDocument/2006/relationships/slideLayout" Target="/ppt/slideLayouts/slideLayout1.xml" Id="Rc1c1bf401dd049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c1bf401dd049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f27c4222ef40f0" /><Relationship Type="http://schemas.openxmlformats.org/officeDocument/2006/relationships/image" Target="/ppt/media/image.png" Id="Rc52dceee60594140" /><Relationship Type="http://schemas.openxmlformats.org/officeDocument/2006/relationships/notesSlide" Target="/ppt/notesSlides/notesSlide1.xml" Id="R86bca1189ef049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3d912ae3df4356" /><Relationship Type="http://schemas.openxmlformats.org/officeDocument/2006/relationships/notesSlide" Target="/ppt/notesSlides/notesSlide2.xml" Id="Ra6504bcb339740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092e2a8128480e" /><Relationship Type="http://schemas.openxmlformats.org/officeDocument/2006/relationships/notesSlide" Target="/ppt/notesSlides/notesSlide3.xml" Id="R81d1d717bcfa402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278dc3bca4984" /><Relationship Type="http://schemas.openxmlformats.org/officeDocument/2006/relationships/image" Target="/ppt/media/image2.png" Id="R4147f7262fea49e2" /><Relationship Type="http://schemas.openxmlformats.org/officeDocument/2006/relationships/notesSlide" Target="/ppt/notesSlides/notesSlide4.xml" Id="R65dfdd50b0384e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342c5e7f7d4d60" /><Relationship Type="http://schemas.openxmlformats.org/officeDocument/2006/relationships/notesSlide" Target="/ppt/notesSlides/notesSlide5.xml" Id="R6da827e68d8a46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0688d64dd4455" /><Relationship Type="http://schemas.openxmlformats.org/officeDocument/2006/relationships/notesSlide" Target="/ppt/notesSlides/notesSlide6.xml" Id="Rcb313d68f7464b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060802f23342b2" /><Relationship Type="http://schemas.openxmlformats.org/officeDocument/2006/relationships/notesSlide" Target="/ppt/notesSlides/notesSlide7.xml" Id="R336cb961c9144d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f2d8d9eb114331" /><Relationship Type="http://schemas.openxmlformats.org/officeDocument/2006/relationships/image" Target="/ppt/media/image3.png" Id="R4ffdf2e2247549b9" /><Relationship Type="http://schemas.openxmlformats.org/officeDocument/2006/relationships/notesSlide" Target="/ppt/notesSlides/notesSlide8.xml" Id="R76f42c00276f4e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ceac0905e54ce6" /><Relationship Type="http://schemas.openxmlformats.org/officeDocument/2006/relationships/image" Target="/ppt/media/image4.png" Id="Rcbdd3a132d754dae" /><Relationship Type="http://schemas.openxmlformats.org/officeDocument/2006/relationships/notesSlide" Target="/ppt/notesSlides/notesSlide9.xml" Id="Rb388400415034f2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54a1e1318d4191" /><Relationship Type="http://schemas.openxmlformats.org/officeDocument/2006/relationships/image" Target="/ppt/media/image5.png" Id="Rc40f86d5410b42e4" /><Relationship Type="http://schemas.openxmlformats.org/officeDocument/2006/relationships/notesSlide" Target="/ppt/notesSlides/notesSlide10.xml" Id="Rc0270e8dba5c45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B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2dceee60594140"/>
          <a:srcRect xmlns:a="http://schemas.openxmlformats.org/drawingml/2006/main" l="20029" t="0" r="200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19750" y="0"/>
            <a:ext cx="6572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22B444-DDC9-489D-9323-DE36158C3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B1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88AADF-50AB-42E5-BB43-ACEB2081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6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>陶艺展览策划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C0ABA6-EB8A-43C5-9D43-84C4EC66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90750"/>
            <a:ext cx="4762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382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>泥与火，</a:t>
            </a:r>
          </a:p>
          <a:p xmlns:a="http://schemas.openxmlformats.org/drawingml/2006/main">
            <a:pPr>
              <a:buNone/>
              <a:defRPr sz="382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382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>留下手的温度。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3C79A8-A799-4E5B-83E3-CD80CE7E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5312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</p:spTree>
    <p:extLst>
      <p:ext uri="{BB962C8B-B14F-4D97-AF65-F5344CB8AC3E}">
        <p14:creationId xmlns:p14="http://schemas.microsoft.com/office/powerpoint/2010/main" val="17225627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AFB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5B4A75-44DB-4588-BEDC-405E299B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62125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0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9750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E0B388-CBFF-4DE3-86FB-76B77BB67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790700"/>
            <a:ext cx="714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5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A44BCC-1458-4218-87A3-8DB399DC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781300"/>
            <a:ext cx="704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529142-8A46-4267-B5A1-B67D61876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13DCFF-379A-42A1-B985-28B77F3F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FFABD9-3D5F-49F0-96E5-0B8DFE55E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B6CFC9-F087-4B98-9596-FD84E7C2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631BC0-7009-4AAE-A5CC-7A6CE242F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陶艺展览策划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DE142F-C4CD-412F-A40C-7734C68BE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4683CF-DD41-42AE-A59E-F826ACC07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FA3C2F-30A9-467F-9D39-F320CDCB4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泥与火，留下手的温度。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E64E40-DF55-47E4-A297-8F69312D5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从形态、触感到观看顺序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2CD798-993C-4F5D-83C1-EDEB92EC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95650"/>
            <a:ext cx="2124075" cy="2295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173581-FC5F-461F-A7F6-A5FA2701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762250"/>
            <a:ext cx="733425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C91669-BFE3-4C57-9465-9F55AE015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886200"/>
            <a:ext cx="1943100" cy="1704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1AD7ED-F578-4FEF-BD5C-370101B6C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025" y="3343275"/>
            <a:ext cx="6667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18A9C1-C7E8-4374-BB82-8A511C305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152775"/>
            <a:ext cx="5095875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一件器物的形态，</a:t>
            </a:r>
          </a:p>
          <a:p xmlns:a="http://schemas.openxmlformats.org/drawingml/2006/main">
            <a:pPr>
              <a:buNone/>
              <a:defRPr sz="29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也是观看的起点。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8C0629-DC53-4B73-B497-C4A814F11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162550"/>
            <a:ext cx="481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展览策划示例 · 实际展品与场地另行确认</a:t>
            </a:r>
          </a:p>
        </p:txBody>
      </p:sp>
    </p:spTree>
    <p:extLst>
      <p:ext uri="{BB962C8B-B14F-4D97-AF65-F5344CB8AC3E}">
        <p14:creationId xmlns:p14="http://schemas.microsoft.com/office/powerpoint/2010/main" val="3193659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AFB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C6959F-7A1D-484B-AD33-7AF50318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D36DAA-EC1D-43A1-B776-F7442DE28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4EEFD0-AB8B-4F56-B481-791106AD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B7E56F-8A88-4BEB-B9F4-F3E1F2D5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BDCF5-8B13-4886-A775-0DE62945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80569D-B515-4824-8268-48361FBCC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5521E0-9BAD-42E5-B53B-61D5D07C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D8F449-F04C-41AB-A503-B704E5CF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E15225-4847-4F86-8C9D-B395BC385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091E51-78AD-4C15-8130-8C2E3359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42AAC-9EE6-47D7-BBDF-EEC9875F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A6E783-627E-42DD-B190-58462BAE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6D427F-5560-4D99-84DA-D777B1170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D1D431-3228-4072-B62D-A08F5141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陶艺展览策划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9327EE-0A78-4A2D-9C1A-53AEEF9BC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471C42-3CC4-4295-AAA4-E843A954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76D0E7-6FF6-489F-B505-19412666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四个位置，串起一次体验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E2DB21-98E5-463B-A62A-EE1951475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关系示意，不对应真实路线、施工尺寸或经营布局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5E1CD3-25FE-401D-AD87-20E3F435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85FC7A-4B48-4406-9E45-A36E2BE15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器形入口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BD6B0A-CC4B-4B78-BA16-3C82C519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以一件器物的轮廓</a:t>
            </a:r>
          </a:p>
          <a:p xmlns:a="http://schemas.openxmlformats.org/drawingml/2006/main">
            <a:pPr>
              <a:buNone/>
              <a:def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建立第一眼印象。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FD4EB5-04CD-4D87-8C1D-7657BA72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EB4B33-E4E2-4113-A3C6-6E284587F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610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81B1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F17D81-EF34-479B-ADF8-E8B71B122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DFB2A1-C4A0-4D3E-8393-E55DFC180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材料观察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79032D-A5A9-4729-85FB-30AE8C1F9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近看表面与边缘，</a:t>
            </a:r>
          </a:p>
          <a:p xmlns:a="http://schemas.openxmlformats.org/drawingml/2006/main">
            <a:pPr>
              <a:buNone/>
              <a:def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阅读材料的差异。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C06CF71-31E6-4B74-9BF4-AA450BC7D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0F31B02-AE92-4EA2-97DF-D75BCACB9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4835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81B1A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05200FC-0622-4956-A546-B2A10C58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3041518-F00A-42D6-A2F3-E63903F2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制作线索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6945746-1C63-4F2B-9EF0-450FB91EF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用经过核实的过程图</a:t>
            </a:r>
          </a:p>
          <a:p xmlns:a="http://schemas.openxmlformats.org/drawingml/2006/main">
            <a:pPr>
              <a:buNone/>
              <a:def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解释实际制作。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DE1EDE4-242B-4898-85C9-A59AD691E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9CEED6C-EEF0-402A-805B-F0BB0D60D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1060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81B1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134EE28-A0F9-4D87-BE7F-8446338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78321F3-8DB1-4E54-A1AC-6F362351E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交流停留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865B176-217E-41F9-B9E6-9C8F9D4C0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留下观察与问题，</a:t>
            </a:r>
          </a:p>
          <a:p xmlns:a="http://schemas.openxmlformats.org/drawingml/2006/main">
            <a:pPr>
              <a:buNone/>
              <a:def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延伸自己的理解。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AEEBFFD-E269-4AA1-83F4-70CEB448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857821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B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6984DB-EF41-4562-BF1D-191FFFF1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476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8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283D4-8661-4EFF-8A26-E45765360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47f7262fea49e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07AE12-F338-4027-8963-1E7D8622C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654A64-BEBA-40C7-A94B-7B593402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8A624D-6AC3-4D4C-9E71-BE669C722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FED9CE-A894-4EB2-A17D-88739A636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C54539-9AF6-4ABA-8AEB-44BA1E88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陶艺展览策划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83E02D-0E49-40A2-9185-1A5EB0192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1A2790-790E-44C3-B8F4-BC3D4641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20EC14-0B03-497E-B3E8-87F4D6BA2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视觉语言，不只是一张封面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68DC38-6927-43EC-9BD8-2E7B52132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让颜色、形状与阅读方式彼此呼应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72270B-2C2C-4535-832C-1B432024D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7D95EA-88A7-477C-AE17-FC70510B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主色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21905-620E-49E7-BA0D-5734E9EF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F616FE-20CD-40A9-9024-306FA337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重点色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D10304-F71B-4CCE-B7B8-117B0EEC3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E4D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607674-57AF-4288-8E69-ABBEB985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过渡色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E7031F-5D48-408E-9202-10CE529A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6937B6-B8B1-4452-9CAD-B09ED55C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底色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B831BC-724D-4D2D-9690-A282BCAF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847975"/>
            <a:ext cx="5238750" cy="1933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粗与细</a:t>
            </a:r>
          </a:p>
          <a:p xmlns:a="http://schemas.openxmlformats.org/drawingml/2006/main">
            <a:pPr>
              <a:buNone/>
              <a:defRPr sz="2775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轻与重</a:t>
            </a:r>
          </a:p>
          <a:p xmlns:a="http://schemas.openxmlformats.org/drawingml/2006/main">
            <a:pPr>
              <a:buNone/>
              <a:defRPr sz="2775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光与影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22DE91-C462-4BC0-AB36-ACA53695E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172075"/>
            <a:ext cx="523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标题建立识别，正文解释内容。</a:t>
            </a:r>
          </a:p>
          <a:p xmlns:a="http://schemas.openxmlformats.org/drawingml/2006/main">
            <a:pPr>
              <a:buNone/>
              <a:defRPr sz="17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颜色表达方向，实际制作需核对色样。</a:t>
            </a:r>
          </a:p>
        </p:txBody>
      </p:sp>
    </p:spTree>
    <p:extLst>
      <p:ext uri="{BB962C8B-B14F-4D97-AF65-F5344CB8AC3E}">
        <p14:creationId xmlns:p14="http://schemas.microsoft.com/office/powerpoint/2010/main" val="11560817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AFB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80B231-38A4-44AC-989A-0EF885A81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621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CEAEFD-403F-4032-B8D6-4A972C3F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8097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F37CA2-BAFA-45FF-BD22-A0F44FE9A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194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E6A0C8-1BB0-4885-BBA2-E22DB0E3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0670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693493-E6C2-471A-B38A-6DA5D988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767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EF205-D50A-472B-B13B-F3DFB43C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3243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279017-EE64-4AA4-8ACA-ECB1F784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0619E3-613E-41A9-8408-2A62CC48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F3F3EB-6562-4428-80A5-7D39CCE96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75A487-B518-46CF-B49D-3E6C3BCE5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216EC7-696A-483D-82B5-FE606926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陶艺展览策划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ACE895-7CCE-487F-9CC7-E56942004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2F4985-0B2B-4F29-B988-93A164E2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0FA2F6-6543-4BB8-8369-2C183238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从器形，读到材料的性格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EC1E06-76C6-49F2-BC38-327332A3D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三个设计观察角度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295C7F-D733-498E-A62A-020886D5A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167F64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BF611D-DBCC-42B9-8B26-3E876D19A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粗与细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B39DBB-AB2D-4600-876B-0E6ECCE0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粗粝表面与细腻边缘并置，让近距离观看有内容。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A32F3F-221B-4434-9F57-528CB865A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62450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167F64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1F2F85-74BE-40F7-A07A-123CA09C5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轻与重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63E450-01AD-4F2F-8E9B-01E44FEC4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低器与高器错落摆放，留出完整阅读轮廓的空隙。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DFB185-E90B-40F7-98EF-E556AD27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5775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167F64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23C329-F7B1-42E3-8CF4-A7BB0A13C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光与影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3FFD88-9C01-4461-AD21-7B833D00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光线帮助观察起伏，不用夸张反射掩盖表面细节。</a:t>
            </a:r>
          </a:p>
        </p:txBody>
      </p:sp>
    </p:spTree>
    <p:extLst>
      <p:ext uri="{BB962C8B-B14F-4D97-AF65-F5344CB8AC3E}">
        <p14:creationId xmlns:p14="http://schemas.microsoft.com/office/powerpoint/2010/main" val="6542218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71B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488D8A-DA37-4DC1-BA94-11F56EC3A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27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62994-851E-4395-9B26-A730DEF24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09875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CC29A9-E1D1-42EE-AE11-F54E52E1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81500"/>
            <a:ext cx="971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958625-20D0-4FD3-B90D-AFFEA9A3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F8DD24-E49D-471E-8B77-AD17F659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CABCA-273F-429B-BB61-E782430C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58CDE5-FF7C-42CD-8426-34173FD5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6F8CB4-4A05-4E01-B802-50B2D63CF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陶艺展览策划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CF1E01-8A6C-4200-87C0-7A8E99F9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714AC0-DEB4-46F2-A1BF-5CCC39CF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93B33C-3736-47F0-8631-5BC191808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从看到，到愿意继续了解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F123DA-8AEB-4F95-B34D-1FBF597E8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参与顺序示例，实际安排另行核实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D54A25-B971-48B1-9B58-D8CA27B2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3C27E0-67F7-43FD-B785-F5B003FF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BD6E9E-68FE-4937-A688-608D2B6B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526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7F64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1DADB8-319D-4930-8106-D39490CA8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先看整体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59C62E-8444-4172-841E-855D91E8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5DFC05-8EA8-463D-BEFB-47C28895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A8FD95-2AF6-4889-8A06-BF788674D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58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7F64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3B8AAE-CF6A-4E30-A1ED-F5CE11E95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选择一件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8A5013-EC19-49BE-B75D-0B2AEF1E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4DEF5B-CAE6-4DD7-9EED-2355683ED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3A89FE-D354-4E34-B170-17C0ECC5E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6390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7F64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13A694-DB7C-4FC2-9317-4509998E5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近看细节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2F6395-B508-4C25-A312-938A707BA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C834CD-E1C5-482F-998E-97A428594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7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C091B28-029D-4950-B717-E26DB1BF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记录感受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27EDE6-E467-4C58-9395-036DE93E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0"/>
            <a:ext cx="109251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观看不要求先有专业知识，细节说明应让人知道眼前看到了什么。</a:t>
            </a:r>
          </a:p>
        </p:txBody>
      </p:sp>
    </p:spTree>
    <p:extLst>
      <p:ext uri="{BB962C8B-B14F-4D97-AF65-F5344CB8AC3E}">
        <p14:creationId xmlns:p14="http://schemas.microsoft.com/office/powerpoint/2010/main" val="12502710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B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F3308A-1015-465D-9332-AFD24280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F5F40F-8DBC-424B-B3DE-D2E6DCA02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812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589609-0C4A-451F-BDBB-86EB3909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666875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6EC715-32ED-41AC-80B3-826C3E9F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3812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DDB1D4-2C49-4C1F-A564-DD03E814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7E121A-21AF-452A-B2EA-D0725522D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304804-4D65-4D50-902B-C9862C6B0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4290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5AAE0E-9D9F-4A39-BC89-3956F3FB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43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64380E-A405-4C88-B23B-EEBF0F8DE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825A3D-14B1-4DC3-8EBF-C2297F1C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87A9FD-0FB0-418E-8FBA-036F670B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9AD7C1-CC67-48DB-85CE-CE1CA2098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679627-AFB6-44EE-9B30-F475131F9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陶艺展览策划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56BDA2-6633-48AD-A7F0-8454B04E5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ABDC6-4E39-43FB-87DA-B77BF7A16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A4C493-15CC-420F-B0A3-99AFE5BD4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落到具体载体，才看得出一致性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533DD1-0252-4D8B-8344-3A4621FA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标题、图形与阅读层级的延伸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711157-06F7-4A27-8129-A6D249F5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E4D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0733C6-0F24-4795-9DE6-E59548F7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2D95A3-D180-4F40-AFB0-87A53258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48170F-3A6F-43B2-ABF0-D191EE61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器物之间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68B88A-5F77-414B-861D-AD5D9526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52925"/>
            <a:ext cx="1476375" cy="1000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83B786-93C2-4F7B-9AC9-68369152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0725" y="4010025"/>
            <a:ext cx="504825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7F2BA5-2F3E-4101-9349-41214CCD7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E4D8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1D3C26-69F3-45E3-A3E7-7F715BC22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695626C-F165-4ED0-AE27-A68A2862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DD4688-F35A-4FA0-90E5-2E81668D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把目光放慢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35E449A-4312-4E2A-BEE4-D646B4F2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29175" y="4133850"/>
            <a:ext cx="238125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AFBF4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A31A303-7667-4B2D-AE3B-5F79E7FE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29175" y="4371975"/>
            <a:ext cx="2171700" cy="209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AFBF4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E00684E-A7C6-4507-94ED-D5B2217F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29175" y="4610100"/>
            <a:ext cx="1962150" cy="190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AFBF4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376C1AC-550C-4208-BA2B-E928C6FB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29175" y="4848225"/>
            <a:ext cx="175260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AFBF4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D5F564E-4953-46D8-BEBE-0BC5A6DCF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29175" y="5086350"/>
            <a:ext cx="1543050" cy="152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AFBF4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0A5F0C8-DC99-4501-8A6E-E25D4D29B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E4D8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31A9D32-0F60-426E-AA44-BD7ECEB7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16E437D-346C-48CD-838B-BEBEEF66F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FADB22E-581D-43FB-AC8C-F52ECED97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留下一个问题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88A19AD-0EBE-481D-85FC-45C9C120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4229100"/>
            <a:ext cx="26003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你注意到了</a:t>
            </a:r>
          </a:p>
          <a:p xmlns:a="http://schemas.openxmlformats.org/drawingml/2006/main">
            <a:pPr>
              <a:buNone/>
              <a:defRPr sz="21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怎样的边缘？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6099425-4650-4B38-B062-6BF80F351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48675" y="5334000"/>
            <a:ext cx="25146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67F64"/>
            </a:solidFill>
          </a:ln>
        </p:spPr>
      </p:sp>
    </p:spTree>
    <p:extLst>
      <p:ext uri="{BB962C8B-B14F-4D97-AF65-F5344CB8AC3E}">
        <p14:creationId xmlns:p14="http://schemas.microsoft.com/office/powerpoint/2010/main" val="1257717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AFB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4E3B07-9D01-4685-85E2-F18643D2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956E2C-83E5-419A-A229-D4C0DBB74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428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67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D6E53F-EC70-429E-BA5A-29DC5ABB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79712A-A904-4E20-B524-7AFE92676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908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0870BE-5C17-4D44-B9BA-0443474C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671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BC6FB6-9EE7-46C4-90E5-E4C0D2586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3434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56BBAF-FA06-4F87-88C1-0CBECA5D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299E7D-65F4-489F-8E3D-C4AA6BEA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22D1E2-3F40-4691-87C4-54A43501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3BDB26-D0CA-49F5-B03B-97AD04231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B14B6F-0015-4527-8380-79CFEF73A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27C73C-7C8E-4AA3-AF6E-C622B98B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A03850-C918-4483-889F-482AD9826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AB171E-DB46-491E-A712-7D31D430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67269A-DA2E-40D5-BF77-CC58F409E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88C856-3E8B-4383-9EBB-4979B2E9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33675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322EF5-E7CE-47EF-B411-F7AA8CE9D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857500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2E711B-96A9-4E03-AA37-F5452C97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2828925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5FA00D-A44D-4749-9EF0-F393AC08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3571875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5E4D8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82E703-7B8C-49B1-8A22-3AAA945F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71900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103CD8-CBBE-4541-BE2C-7F31C6C42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95725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2C39CD-00E9-475A-B8E2-CCBB7D453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3867150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A74549-257A-42F9-96FB-7A400721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4610100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5E4D8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BA6648-F160-42B8-BDCF-0FF422FEC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62BDAD-7F52-4C9D-A438-1B6E2DD6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933950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F4DEE1-1FA2-4486-8845-78DBC3E18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4905375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16DAF6E-B02B-4D20-BFC1-2CB5FDD7F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5648325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5E4D8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F66033C-9E04-45A7-B439-F5A89043E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61978FD-EAA3-4290-B926-1F18B5D21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陶艺展览策划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CB3575B-3FDF-407B-9943-38B23C80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展品、展签与观看位置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3770CFA-BD95-4E39-92C6-5E12A7E27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E39B1CC-9747-4995-8EAA-542D86A1F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pic>
        <p:nvPicPr>
          <p:cNvPr id="7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fdf2e2247549b9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FC1F1D4-8950-40BE-94C3-79B0FD73B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展品占据主视线，说明面退到侧边，停留位置留在通道之外。深色器形与浅色台面形成对比，观众可以先看整体，再走近细部。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8B9A6FA-A9EE-42FE-A1E7-3713B8B0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0BC54C9-FB90-4A76-870E-3919C76AE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5986211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AFB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E4D32-3B8E-4EA2-84E6-F68D213E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C59997-B8F4-48FB-B42E-C77417D5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D69B8A-9890-4F64-A362-9BD75E7C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A2CC8C-6045-4D46-87BC-B16B2F12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E3A4B1-32F2-4D86-9317-38ABA7DEE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1F2F33-7827-4506-A4F7-2A69C8295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2EC596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29FB78-4460-4574-88AE-103B0D97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787C92-4435-46E1-8946-6DF1DDC21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F4E382-EF11-4EEA-96F4-6C8E7C5C5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DA262E-E513-4037-A115-E211E7B66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171B19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65B32D-36FF-498B-BFA2-1EA54B2CD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1F45C3-9CB7-4B48-9C31-8B913FE33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837EBE-6406-4BC6-BDE6-DE0BA4656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E51683-F4DA-4385-8891-BB7036567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866D8D-9FD8-42EA-8EEF-ACC9A53FE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BB1E05-636B-421F-BFCD-B6C6454B4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38D189-5B67-4ED2-BF44-1581F900F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52725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43F3BF-9B9A-4D73-83FB-57FA43522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B5BBEF-660C-462D-BA45-814CFAF7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686050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0ADECB-36E6-4E41-94A7-64E8D9A7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52850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BBB9B5-0266-4C1C-888E-EBDD23FB4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7274B8-D892-4582-BD3E-476C780DF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686175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605A3A-C1BF-4783-9B4D-482D73E04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C8AC4C-1102-4ED6-8AE2-FDF43D82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C8C576-9B7B-4F48-8D60-F8AC2ED7B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686300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92B91E-7E1E-4A6D-8ADB-5C286834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72150"/>
            <a:ext cx="10934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DEA9E8-9749-4FA3-8090-A5BE83D41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06CF654-EFF6-4583-8A71-B41A6F20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陶艺展览策划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A276D6F-0962-4992-ACF7-E4397B090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展览内容进入纸面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A1028E3-C58B-47D9-A458-819A061F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BA6A81A-4744-4C92-9470-0353B9918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dd3a132d754dae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58D4942-AC26-44E4-A950-0E44DE304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册页承接作品大图，导览卡提供简短入口，票形纸面保留核心轮廓。主色与留白在不同尺寸中保持一致，阅读密度各有侧重。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0518FBE-01C8-4E68-8C47-4C373D17B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64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41CDF34-4332-43D0-9C1D-CF6BAE95B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11545402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71B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0f86d5410b42e4"/>
          <a:srcRect xmlns:a="http://schemas.openxmlformats.org/drawingml/2006/main" l="20029" t="0" r="200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66BF4-270C-4A5D-B759-230A6FA0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B19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E7C841-D0C4-4D86-BED5-0EED764CF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6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2539D3-1655-4CBC-9A82-A7771497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90750"/>
            <a:ext cx="4762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F2E808-32BB-4ED6-A39A-3229C9B2D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5312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4BA462-3B16-4D59-AAE2-0B32C7504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3F87DF-EB44-4E94-BEDD-CDFF84871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EAFBF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F1B046-87C5-4E32-844F-643B24A1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BF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98DC90-1860-4387-87A2-0B945E13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67F64"/>
                </a:solidFill>
                <a:latin typeface="Microsoft YaHei"/>
                <a:ea typeface="Microsoft YaHei"/>
                <a:cs typeface="Microsoft YaHei"/>
              </a:rPr>
              <a:t>陶艺展览策划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3556BC-8A9A-4D28-81B1-D3A3E6983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C384EB-4077-436F-B42A-ACDC442B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1B1A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B47300-CBF5-4BDD-96A4-CE61E8CE9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42975"/>
            <a:ext cx="10953750" cy="4962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1B1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52E537-1E17-4AAB-9898-8DDCEF52F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438275"/>
            <a:ext cx="99822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泥与火，</a:t>
            </a:r>
          </a:p>
          <a:p xmlns:a="http://schemas.openxmlformats.org/drawingml/2006/main">
            <a:pPr>
              <a:buNone/>
              <a:defRPr sz="4425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留下手的温度。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A73391-31CB-4667-AAB9-3B0D1912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819525"/>
            <a:ext cx="96393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从形态、触感到观看顺序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8AF997-0692-43C6-899B-980DCBEE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7750" y="4781550"/>
            <a:ext cx="100203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67F64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1CA89-A572-40EE-A415-A63D8BB44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5191125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EAFBF4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18570493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2026-09-27T06:24:34.9780000Z</dcterms:created>
  <dcterms:modified xsi:type="dcterms:W3CDTF">2026-09-27T06:24:34.9780000Z</dcterms:modified>
</coreProperties>
</file>