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30e9cd000d4d87" /><Relationship Type="http://schemas.openxmlformats.org/officeDocument/2006/relationships/extended-properties" Target="/docProps/app.xml" Id="R43884b36ae1f4121" /><Relationship Type="http://schemas.openxmlformats.org/officeDocument/2006/relationships/officeDocument" Target="/ppt/presentation.xml" Id="Re4e84d3671af48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8a53d3edc84d1b"/>
  </p:sldMasterIdLst>
  <p:notesMasterIdLst>
    <p:notesMasterId xmlns:r="http://schemas.openxmlformats.org/officeDocument/2006/relationships" r:id="R1140636b45464a62"/>
  </p:notesMasterIdLst>
  <p:sldIdLst>
    <p:sldId xmlns:r="http://schemas.openxmlformats.org/officeDocument/2006/relationships" id="256" r:id="R005b0dfb8c084732"/>
    <p:sldId xmlns:r="http://schemas.openxmlformats.org/officeDocument/2006/relationships" id="257" r:id="R27334d894f814f66"/>
    <p:sldId xmlns:r="http://schemas.openxmlformats.org/officeDocument/2006/relationships" id="258" r:id="Rec8c07024cf64ad7"/>
    <p:sldId xmlns:r="http://schemas.openxmlformats.org/officeDocument/2006/relationships" id="259" r:id="R59edf0f2265f4beb"/>
    <p:sldId xmlns:r="http://schemas.openxmlformats.org/officeDocument/2006/relationships" id="260" r:id="R415386c557f846f3"/>
    <p:sldId xmlns:r="http://schemas.openxmlformats.org/officeDocument/2006/relationships" id="261" r:id="R9734b42120b44839"/>
    <p:sldId xmlns:r="http://schemas.openxmlformats.org/officeDocument/2006/relationships" id="262" r:id="R67fb12aeb5ee45d5"/>
    <p:sldId xmlns:r="http://schemas.openxmlformats.org/officeDocument/2006/relationships" id="263" r:id="R85d6de6616c34619"/>
    <p:sldId xmlns:r="http://schemas.openxmlformats.org/officeDocument/2006/relationships" id="264" r:id="R6dda138b173240d5"/>
    <p:sldId xmlns:r="http://schemas.openxmlformats.org/officeDocument/2006/relationships" id="265" r:id="R292226cfd8fc43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e33dcc1a3e4e3e" /><Relationship Type="http://schemas.openxmlformats.org/officeDocument/2006/relationships/slideMaster" Target="/ppt/slideMasters/slideMaster1.xml" Id="R8b8a53d3edc84d1b" /><Relationship Type="http://schemas.openxmlformats.org/officeDocument/2006/relationships/notesMaster" Target="/ppt/notesMasters/notesMaster1.xml" Id="R1140636b45464a62" /><Relationship Type="http://schemas.openxmlformats.org/officeDocument/2006/relationships/presProps" Target="/ppt/presProps.xml" Id="R4ce1bd2680014d9b" /><Relationship Type="http://schemas.openxmlformats.org/officeDocument/2006/relationships/tableStyles" Target="/ppt/tableStyles.xml" Id="Ra333bd0659be4b9e" /><Relationship Type="http://schemas.openxmlformats.org/officeDocument/2006/relationships/slide" Target="/ppt/slides/slide1.xml" Id="R005b0dfb8c084732" /><Relationship Type="http://schemas.openxmlformats.org/officeDocument/2006/relationships/slide" Target="/ppt/slides/slide2.xml" Id="R27334d894f814f66" /><Relationship Type="http://schemas.openxmlformats.org/officeDocument/2006/relationships/slide" Target="/ppt/slides/slide3.xml" Id="Rec8c07024cf64ad7" /><Relationship Type="http://schemas.openxmlformats.org/officeDocument/2006/relationships/slide" Target="/ppt/slides/slide4.xml" Id="R59edf0f2265f4beb" /><Relationship Type="http://schemas.openxmlformats.org/officeDocument/2006/relationships/slide" Target="/ppt/slides/slide5.xml" Id="R415386c557f846f3" /><Relationship Type="http://schemas.openxmlformats.org/officeDocument/2006/relationships/slide" Target="/ppt/slides/slide6.xml" Id="R9734b42120b44839" /><Relationship Type="http://schemas.openxmlformats.org/officeDocument/2006/relationships/slide" Target="/ppt/slides/slide7.xml" Id="R67fb12aeb5ee45d5" /><Relationship Type="http://schemas.openxmlformats.org/officeDocument/2006/relationships/slide" Target="/ppt/slides/slide8.xml" Id="R85d6de6616c34619" /><Relationship Type="http://schemas.openxmlformats.org/officeDocument/2006/relationships/slide" Target="/ppt/slides/slide9.xml" Id="R6dda138b173240d5" /><Relationship Type="http://schemas.openxmlformats.org/officeDocument/2006/relationships/slide" Target="/ppt/slides/slide10.xml" Id="R292226cfd8fc43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f0fd646c4d41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c8c3b993364fe2" /><Relationship Type="http://schemas.openxmlformats.org/officeDocument/2006/relationships/notesMaster" Target="/ppt/notesMasters/notesMaster1.xml" Id="R0009a0a5e16e47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c63b48a4ba4b1c" /><Relationship Type="http://schemas.openxmlformats.org/officeDocument/2006/relationships/notesMaster" Target="/ppt/notesMasters/notesMaster1.xml" Id="Ref44d0dedb3545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68dc46484c4493" /><Relationship Type="http://schemas.openxmlformats.org/officeDocument/2006/relationships/notesMaster" Target="/ppt/notesMasters/notesMaster1.xml" Id="R4ef26e42869f4c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c3f84cb10d4abb" /><Relationship Type="http://schemas.openxmlformats.org/officeDocument/2006/relationships/notesMaster" Target="/ppt/notesMasters/notesMaster1.xml" Id="Rc4aca498cd8247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7a5f1420804d8c" /><Relationship Type="http://schemas.openxmlformats.org/officeDocument/2006/relationships/notesMaster" Target="/ppt/notesMasters/notesMaster1.xml" Id="R411bff280e9e45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9065ba220f4c91" /><Relationship Type="http://schemas.openxmlformats.org/officeDocument/2006/relationships/notesMaster" Target="/ppt/notesMasters/notesMaster1.xml" Id="R53d531529b224b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858c91a5924124" /><Relationship Type="http://schemas.openxmlformats.org/officeDocument/2006/relationships/notesMaster" Target="/ppt/notesMasters/notesMaster1.xml" Id="Rad45ec9aefe24d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38316c1d1c496f" /><Relationship Type="http://schemas.openxmlformats.org/officeDocument/2006/relationships/notesMaster" Target="/ppt/notesMasters/notesMaster1.xml" Id="R5caf3db28f974f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effd6167914f0a" /><Relationship Type="http://schemas.openxmlformats.org/officeDocument/2006/relationships/notesMaster" Target="/ppt/notesMasters/notesMaster1.xml" Id="Rc95f85ccf04242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3fceea380f43fa" /><Relationship Type="http://schemas.openxmlformats.org/officeDocument/2006/relationships/notesMaster" Target="/ppt/notesMasters/notesMaster1.xml" Id="Ra766e1dd601743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cf34ed735e42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07044ee56b4afb" /><Relationship Type="http://schemas.openxmlformats.org/officeDocument/2006/relationships/slideLayout" Target="/ppt/slideLayouts/slideLayout1.xml" Id="Rb5ceb652e0ee4f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ceb652e0ee4f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d29c9a98944d0" /><Relationship Type="http://schemas.openxmlformats.org/officeDocument/2006/relationships/image" Target="/ppt/media/image.png" Id="R60c0f3e5a0414605" /><Relationship Type="http://schemas.openxmlformats.org/officeDocument/2006/relationships/notesSlide" Target="/ppt/notesSlides/notesSlide1.xml" Id="Rd0750b34574c45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115b4bf8c400e" /><Relationship Type="http://schemas.openxmlformats.org/officeDocument/2006/relationships/notesSlide" Target="/ppt/notesSlides/notesSlide2.xml" Id="Rc6505f64566f4a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d83d89ac94014" /><Relationship Type="http://schemas.openxmlformats.org/officeDocument/2006/relationships/notesSlide" Target="/ppt/notesSlides/notesSlide3.xml" Id="R255d2aee993743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9b67f74244f91" /><Relationship Type="http://schemas.openxmlformats.org/officeDocument/2006/relationships/image" Target="/ppt/media/image2.png" Id="R2cadb1c093ea4486" /><Relationship Type="http://schemas.openxmlformats.org/officeDocument/2006/relationships/notesSlide" Target="/ppt/notesSlides/notesSlide4.xml" Id="R318eb0768cad46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5afac29724eae" /><Relationship Type="http://schemas.openxmlformats.org/officeDocument/2006/relationships/notesSlide" Target="/ppt/notesSlides/notesSlide5.xml" Id="R640485fdf90e45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69c048b654465" /><Relationship Type="http://schemas.openxmlformats.org/officeDocument/2006/relationships/notesSlide" Target="/ppt/notesSlides/notesSlide6.xml" Id="R5880a1ca713a43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3318a3f844274" /><Relationship Type="http://schemas.openxmlformats.org/officeDocument/2006/relationships/notesSlide" Target="/ppt/notesSlides/notesSlide7.xml" Id="Rf7f8262a9e0740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1a6028378435c" /><Relationship Type="http://schemas.openxmlformats.org/officeDocument/2006/relationships/image" Target="/ppt/media/image3.png" Id="R0e1cbfb8bf154ff7" /><Relationship Type="http://schemas.openxmlformats.org/officeDocument/2006/relationships/notesSlide" Target="/ppt/notesSlides/notesSlide8.xml" Id="R17c83ac5d2544a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2d7c1009b4072" /><Relationship Type="http://schemas.openxmlformats.org/officeDocument/2006/relationships/image" Target="/ppt/media/image4.png" Id="R82c87103f79d429b" /><Relationship Type="http://schemas.openxmlformats.org/officeDocument/2006/relationships/notesSlide" Target="/ppt/notesSlides/notesSlide9.xml" Id="R844a5597592744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4e6bcf35c47bd" /><Relationship Type="http://schemas.openxmlformats.org/officeDocument/2006/relationships/image" Target="/ppt/media/image5.png" Id="R3ad70f70171b44b6" /><Relationship Type="http://schemas.openxmlformats.org/officeDocument/2006/relationships/notesSlide" Target="/ppt/notesSlides/notesSlide10.xml" Id="R6b36f9cb5f6242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B2E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0f3e5a0414605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8525E-00DD-4D97-AF55-E45EBDC2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2E24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165E7-DD69-4F1A-BE99-96EC5C4E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>共享办公介绍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CA5047-889C-47A6-BFE7-15D962D3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>让好想法，</a:t>
            </a:r>
          </a:p>
          <a:p xmlns:a="http://schemas.openxmlformats.org/drawingml/2006/main">
            <a:pPr>
              <a:buNone/>
              <a:defRPr sz="38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>有地方发生。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94412D-0EEA-4F1B-AC97-AC47591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</p:spTree>
    <p:extLst>
      <p:ext uri="{BB962C8B-B14F-4D97-AF65-F5344CB8AC3E}">
        <p14:creationId xmlns:p14="http://schemas.microsoft.com/office/powerpoint/2010/main" val="12682186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6FFB1-2899-43A6-AF83-7BC050C3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975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3C685-8911-4C79-A641-26B03506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907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65BC13-97F6-4E5B-865B-9B13BC5F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81300"/>
            <a:ext cx="704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FE4F3-B209-4707-8A0D-78076C16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FC83D7-547A-41B4-ADDF-8E67149C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20A1E-625C-4B0C-B4BE-A4342BE4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112DF6-8299-4431-B66A-9363904B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E3B351-EEDA-4F88-8E18-B7D8E9BE7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2D37D-C640-48B5-A8FC-CDC1A1B4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BA334C-BAE6-4BF6-8388-FC92699A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62A97-608E-45D7-B18C-F4FEEF80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让好想法，有地方发生。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815FFE-B9F4-46E3-B0E6-6458209D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把独立工作、交流与停留分开理解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926291-7634-48C8-8024-FC2BD89A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0375"/>
            <a:ext cx="495300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F700E-5B93-4E68-B802-F32C6514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86150"/>
            <a:ext cx="17145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37E71-7C27-49E8-A483-4155D2A4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486150"/>
            <a:ext cx="17621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92816-57C8-4357-8E76-E0AACF94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381500"/>
            <a:ext cx="17621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94560-2DF4-4A51-9A11-FA1D94A5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81350" y="3000375"/>
            <a:ext cx="95" cy="2714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F3ECE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B23DFC-34D0-48CC-B6C6-D4BF98CA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257550"/>
            <a:ext cx="50863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专注与交流，</a:t>
            </a:r>
          </a:p>
          <a:p xmlns:a="http://schemas.openxmlformats.org/drawingml/2006/main">
            <a:pPr>
              <a:buNone/>
              <a:defRPr sz="30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各有合适的位置。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917D44-0A1B-4CF5-A6BF-A34ACC21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257800"/>
            <a:ext cx="5086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空间介绍示例 · 示意图非实际户型</a:t>
            </a:r>
          </a:p>
        </p:txBody>
      </p:sp>
    </p:spTree>
    <p:extLst>
      <p:ext uri="{BB962C8B-B14F-4D97-AF65-F5344CB8AC3E}">
        <p14:creationId xmlns:p14="http://schemas.microsoft.com/office/powerpoint/2010/main" val="484362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6BF95-0902-4410-96CA-068C4273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16105-5D00-4D5E-9C2F-309B6339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B23A3-CA48-493B-8B32-68405F40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DEBCD-728B-4879-A955-FC544AB4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6570F-C7A3-40C8-829C-16D4D2B6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331C0-4074-4C49-ACD2-4BD1DD3D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2A4FC-259F-447A-9C6C-E813EAFA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297F0B-E7D4-400C-A5F8-CE11B062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C748B-E262-4732-A525-13EF6CDE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691BCB-3599-4E51-8B41-A8BC2E14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7B74D-76CE-490C-954A-84345581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F274B-3347-4623-825F-C6E19F2E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08410-4CDD-4AE6-BB29-89A81BB7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9FB49-4ECD-4723-9496-2E08FE31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9A7F56-3194-44CC-94B5-638707E2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D85D6F-A9D7-41DA-B780-E8F90C50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2B09F9-3225-44BE-9B95-C02FD226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四个位置，串起一次体验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DE1D3-9E08-4027-9C8E-2D693769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关系示意，不对应真实路线、施工尺寸或经营布局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9ACD8-6091-4DCB-88AF-2D2841B6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5A6400-8B85-4E87-9F78-BEA8A839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到达接待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7EED8C-0CFF-4F3B-89A8-9D51C2F6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先了解入口、接待</a:t>
            </a:r>
          </a:p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与当天使用安排。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43559C-A61F-4FC9-A435-8FD87F8E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ADFB88-0FA0-416F-B3F3-F721229E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61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1372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E703E8-ED6D-4A21-ABA8-0D2CA1D1E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B22447-F91F-4427-858D-AB960E4D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专注工作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C22BA3-9D1D-4DBF-B593-74F3E920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桌面、光线与安静边界</a:t>
            </a:r>
          </a:p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形成稳定工作条件。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8CBAFC-43DF-421D-A0C3-8D2C5D1F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072A5D-313A-4195-9E04-08F5A5081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4835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1372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4F701A-5D20-4C9D-8FCF-99CD5881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0A71C2-AAC2-4F25-8F8B-E2912A9C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交流协作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2BD2E1-A6BE-4848-8B94-6B963820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讨论方式与人数</a:t>
            </a:r>
          </a:p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决定合适空间。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207460-D0FF-4177-9364-9295DC58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93C0CA7-D096-4854-9019-5009BE07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106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1372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58730EA-01A5-4720-8627-4DA98460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655ED47-4861-4F9A-B2ED-9262D6D8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短暂停留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B8F504D-86D7-429F-BEBC-DCA9D150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给喝水、休息和偶遇</a:t>
            </a:r>
          </a:p>
          <a:p xmlns:a="http://schemas.openxmlformats.org/drawingml/2006/main">
            <a:pPr>
              <a:buNone/>
              <a:def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留出恰当位置。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713A490-B0F7-4BE5-BB61-52F41128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553225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22BE0-9321-473C-9175-992D49B1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8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7C3F9-FB40-4C45-8238-8B914389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db1c093ea448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1CAC5-B94E-4C43-8704-C43B3B01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44245-37A3-4288-AE30-F1EF10D7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2E6272-8C42-4FB3-9DBA-E342E9AF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2FB33-DFAD-4F72-8E18-2C8037A4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D54E5-8B4F-455F-AAA6-140DA8AC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7E8F0-12F1-4ACA-9920-BB6A98DE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C6BBA-3E60-44EF-BB3A-66928EEF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D73702-E749-4FB8-B851-E6474B38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视觉语言，不只是一张封面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8970A-DB31-4E7D-B29C-066BC6DE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让颜色、形状与阅读方式彼此呼应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27674-48E2-46F6-A04A-CB381E39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69460-5226-4F36-8582-566F02C1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主色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01DCA1-A280-4231-A63A-07DB2C44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921DB-4159-42E0-9F77-DC44912C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重点色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01458D-4254-455D-86AD-AD133CC6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BF24F0-AA5D-4861-9D3B-24D285F0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过渡色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7E52E-E2BF-4F11-A369-CA0893E4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F379BC-D144-440B-9254-8D3D463A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底色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D84EEB-F2F3-4E49-9B10-7686810A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47975"/>
            <a:ext cx="5238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安静边界</a:t>
            </a:r>
          </a:p>
          <a:p xmlns:a="http://schemas.openxmlformats.org/drawingml/2006/main">
            <a:pPr>
              <a:buNone/>
              <a:def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自然交流</a:t>
            </a:r>
          </a:p>
          <a:p xmlns:a="http://schemas.openxmlformats.org/drawingml/2006/main">
            <a:pPr>
              <a:buNone/>
              <a:def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灵活停留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231AD1-9171-4551-94A0-F73ACB7E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172075"/>
            <a:ext cx="523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标题建立识别，正文解释内容。</a:t>
            </a:r>
          </a:p>
          <a:p xmlns:a="http://schemas.openxmlformats.org/drawingml/2006/main">
            <a:pPr>
              <a:buNone/>
              <a:defRPr sz="17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颜色表达方向，实际制作需核对色样。</a:t>
            </a:r>
          </a:p>
        </p:txBody>
      </p:sp>
    </p:spTree>
    <p:extLst>
      <p:ext uri="{BB962C8B-B14F-4D97-AF65-F5344CB8AC3E}">
        <p14:creationId xmlns:p14="http://schemas.microsoft.com/office/powerpoint/2010/main" val="9457173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1A269-A483-4566-A22A-EC2A3624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FE09D-30C4-45D8-9517-F4E03CF3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8097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D40EAE-ABF1-4663-837A-3D4C3616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64287F-EC95-4F11-BCE8-2681F5A4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0670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CE594-7DEE-4016-9A34-6753803A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767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EF393-5101-46B8-8EB4-1AB0BE82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3243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75CCE-3CE4-4028-806A-EAB89383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3D9DC-B8DD-4F76-9731-A081543D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2ED60-7EA4-46F2-AFD9-EF892760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BBBA0-BCF9-4A34-A023-E50763DC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432A5-7210-4EE3-A42A-EDDA673A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1E22E5-D93F-4A96-95B2-6839E2A4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633BD-6D0E-4114-88BA-FFA73E24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C2D4C-B7C4-4CC8-A961-A3726033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让不同的工作方式，彼此相容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331A8-B7D7-4188-BED9-CA5765F6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三个设计观察角度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24F7FC-56CE-4975-BDBD-287D7A2F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6553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1C8C15-C708-4FBD-9E82-3FFE5FE3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安静边界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DB754B-3763-4635-8D87-B16A9928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独立工作区保持清楚的动静关系，不以开放替代秩序。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DB73C2-7FF3-4D35-A679-57342FBA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62450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6553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0243C2-25AA-4DD7-A17A-990985FF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自然交流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1A79DC-0BC7-4A8B-AB7E-670391ED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让讨论发生在合适位置，避免打断需要专注的人。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E436B4-A1CA-4495-91D6-2358FCBD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577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A6553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D61111-4C1D-4628-9675-68565C7F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灵活停留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A23F4B-5EC1-4F73-BA72-CA48D2B4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临时使用与固定使用分别说明，不编造可用席位。</a:t>
            </a:r>
          </a:p>
        </p:txBody>
      </p:sp>
    </p:spTree>
    <p:extLst>
      <p:ext uri="{BB962C8B-B14F-4D97-AF65-F5344CB8AC3E}">
        <p14:creationId xmlns:p14="http://schemas.microsoft.com/office/powerpoint/2010/main" val="13799379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6B2E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9E139-3DB8-427B-89D2-4A5F85BE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27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A677D-81B7-4ACD-9954-2379B23B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C24A5-D8EA-4154-849B-34C680AE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971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E213A-7E45-45F7-878A-2A436F26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B895F-3D46-4110-8EBB-57DC10ED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7D172-8BB2-4699-B88D-C4B4D798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F05583-9C87-46CC-BE17-7DB10E84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91359-5402-4D1E-AADF-F24F4C3D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F28F4-395A-4685-A91E-8E2E50CAF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FEE9B-3185-4A73-B5EB-FDC8F190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FD0DFE-1704-4D46-8078-B5F508A7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从看到，到愿意继续了解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322AF3-E352-4969-A658-2AFC985E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参与顺序示例，实际安排另行核实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46BA15-2F21-414D-BA3A-E9065ABC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2E8EB-B518-4D47-8CD1-15868325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25DA22-04CC-44DE-AD53-318CDB056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526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6553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ABB8B4-49D7-4532-9175-E9997CA6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说明用途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0C8A4-5B0D-4B67-860E-A778A735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841029-1702-43A4-B489-B2265D38E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9880CB-F2F7-4B91-B3CD-6FE143BC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58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6553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DA6468-71CE-4182-A060-D8C8404CC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比较空间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29F098-69FD-4E85-8D9A-E74F984D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4A6036-A93A-4E59-AFB5-1C1C37B6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753485-9021-42CA-9475-1645BEA4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6390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6553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12E29E-98CD-4B1E-9882-450C456A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确认规则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A4AA85-BE29-43CB-A68E-2178D325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44CEED-7621-42D3-846A-CA6F6C20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14E028-8A5A-4AED-A124-EFC63D53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形成使用意向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EB1860-321B-4B96-8371-BDD590CB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0"/>
            <a:ext cx="109251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空间介绍与真实预约分开；在确认可用条件前，不承诺座位或使用时段。</a:t>
            </a:r>
          </a:p>
        </p:txBody>
      </p:sp>
    </p:spTree>
    <p:extLst>
      <p:ext uri="{BB962C8B-B14F-4D97-AF65-F5344CB8AC3E}">
        <p14:creationId xmlns:p14="http://schemas.microsoft.com/office/powerpoint/2010/main" val="16451643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D9F7AC-6857-4DAE-BFBB-51673B74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93B50-EAA8-493E-8282-B7CD1C4C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92AB78-EA8F-4644-922B-F9BC55FC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36467-1A7C-49FB-913F-760798D7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C46542-0692-4B1F-AFBC-2B0EB686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EC21E0-E2EE-40A0-83F2-8400DD88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CE4C0-8EEB-42FB-8FAE-D5C4A29B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345EBA-D8DB-4524-BDEC-A5A12534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4F72E-1547-45C1-B430-1816686A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6E2EB-3215-48B0-B03B-D62BBC8D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0B83A-C7FE-4846-B3B2-0285CD16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504144-247C-425A-BC6A-670AC28C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C256A7-CF58-4376-9106-43CBBC97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0FE19F-4584-4359-B45E-B56FECE3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47F98D-567D-444C-8060-F902D554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D9EF7E-4E24-4615-9A7B-8DA4F9C7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落到具体载体，才看得出一致性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71BA7-D818-426E-B92B-D2AFAEAD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标题、图形与阅读层级的延伸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6FF02B-9C4E-4785-AF98-8A81D5DF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F043F8-33CC-4733-898D-9D1A236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E7648A-DF2A-42C3-B853-ABE97502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6F18E4-5046-4385-92AC-E3EFADD1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专注一下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FAD062-4555-41D2-B38D-F80E7442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95775"/>
            <a:ext cx="24003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A4E579-A836-4004-80B7-99DC3BF2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19600"/>
            <a:ext cx="51435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3DDBE2-90AB-4598-863A-D7734E9C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4419600"/>
            <a:ext cx="51435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9A797A-56C7-4D90-B79F-9DBCBE93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499188-E123-46A8-9B9C-86B9D0CB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38D026-C3E0-4944-8B21-FD1D3C11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2745D3-9E1F-41A0-BA76-73F906F86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一起讨论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701490-EC71-405C-BC4B-2E2285F5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14825"/>
            <a:ext cx="10287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12FCCF-6A59-499D-840F-F3F4256C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476750"/>
            <a:ext cx="238125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D026200-21DE-4FA6-98BA-2F9B0C5E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4476750"/>
            <a:ext cx="238125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EDD1783-A03C-4F91-8022-410ED787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2145DE3-E60D-4C60-8CFF-7EE37B7A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F84823D-B71E-443B-8EE1-5BFE030B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2647D7D-6EEA-4CB2-B727-05598EF3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歇一会儿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C5C1EA0-5253-4AC1-B63C-935FA3BD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43425"/>
            <a:ext cx="1952625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92240E4-5365-4F16-BFD1-9F0DABDE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286250"/>
            <a:ext cx="19526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2C4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B1A7BD-6046-4423-BB0A-798307D6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5019675"/>
            <a:ext cx="1143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AA4A203-88EE-4B2B-81CC-D93A8ED9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019675"/>
            <a:ext cx="11430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545941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B3B2E-BFE3-4C23-9DCC-AFA20C6A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4C2F4-774F-4DBF-81F0-C5709D66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5C743-38BE-4C88-B7D9-176D25C9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E43B53-C372-466A-980D-9FD4E52D9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8B1C9-E731-40AE-A2D0-A2AC7408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56E14-D685-4B15-97FD-5A3DD609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5D68E-C5D3-4A23-8E61-068A6BD5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BD701-7714-4A35-8DC0-1E699124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49243-746B-46C2-BE1D-DDE53990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3FE77-656A-4AE3-8EE6-0218D5F8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2D0B5-74FB-44B7-AAAA-A2E55E9B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D2946-2777-46B2-BCC8-9AC85E56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06457-C196-488E-ACFA-A9D72955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BA2057-74C5-476E-A295-FCD77CE2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08716-48A6-4262-AFD3-5848F1C4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E59C8-7511-48F3-9DD2-10984F1A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228C1-4766-4BA4-B669-B7956F89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5750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CBD47-166D-46CC-B7F6-48907488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82892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B07ED3-0D17-4C27-9C1C-97408A3D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357187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5D2C4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A13B32-C016-45FF-B0F5-8FF30694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56DC8F-9C56-4B0E-AF7D-7D2CBBB9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95725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3A79A2-7B61-4C04-9BE4-9C5E5FE5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8671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B1D977-0CD0-4409-A5C7-A027B4C1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4610100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5D2C4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3D295D-9EF6-4375-92D5-ACA07470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C2743A-616C-4BDC-8BBF-FBC4CBC9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93395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7A47E7-43D3-46F1-8D85-D0221060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90537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D55374-FD66-43FB-AF46-7FDE0D41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564832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5D2C4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89128E-3A3D-434C-A072-7D0333A1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DBE9E92-BF1A-4F65-A0B9-D86D0B10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8C923BE-5F05-4BE5-B6F8-61625ED8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专注与讨论的相邻关系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3235C58-1573-45F1-BE9F-D6AFD1CC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2D7462-988F-437D-A78A-9A2CD780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cbfb8bf154ff7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C650BCB-FD54-4385-9CA0-4D5CE154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独立坐席提供清楚的边界，圆桌承接短时讨论。材质与配色保持连续，空间通过围合程度区分使用方式。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08F6C06-599B-479B-AF71-87920C3A3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D8CC178-801C-48B6-85E9-EA0D52E2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7751760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EC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66C18-C476-485D-9E02-6018A2951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BD69C-8E4E-4B0B-B092-52272666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D70AC4-EFC6-442F-B39B-3B1C1BE0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69F1D-2AAB-4DB0-B4A7-8EC8A76D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B182A-DCA5-45DD-94AA-3433825F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16AAB-2858-4209-B3C2-46473267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CF765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76DD0-DC8E-4B35-B746-4FA9F866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9108C6-CD80-4CEB-9042-1F8741A6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EFFB61-42AF-44F8-B8B7-D7F832DE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AFE68-8479-4C90-8B8A-4EA48693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6B2E24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C40DF-C6C0-4F5F-A019-5ED68E63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24EE0C-922E-403B-906A-65ED7DD5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F623D8-F2AA-42A9-AEB7-94E0F822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9BCD9-269E-41A2-ACA7-DE83AA6E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77D6DC-562A-4B5A-9682-E60981248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912A8-746A-4708-B8C1-127BE1E6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478B5-69F6-45D1-9781-AF3C36D86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074BE-988A-4657-A004-4373B32C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11A51-85F4-487C-AA31-953F12D0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8605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F03DAD-8106-4B41-873E-1B5B3679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52850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300FF5-955C-45D2-800A-84634937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4C8F06-2B82-47A6-A9CF-39159FEB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686175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7E5E5F-5C24-4ADA-8A07-9A49DF58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4E3B85-7C14-4B05-869F-2E2CA50C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05DD8E-DB56-4707-A9AC-3FC95AB19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8630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BC5E3C-A2F4-40EB-B7EB-68DAF92E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34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274F47-3C3D-4A4F-92A4-5920BA56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C6C46E-4FB3-4006-8680-3C8F449B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B9B049-95F6-4F0C-B9A4-10771802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空间信息的阅读触点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481C17B-8E0C-4379-8D46-186D5145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02C2352-A95D-46B4-A9AC-B47E6B2A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87103f79d429b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0B4127E-C399-49C5-993C-352C05CD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折页承接完整介绍，桌面标识提供近处提示，小卡用于记录沟通要点。圆角与暖色延续空间气质，信息位置与图形区域清楚区分。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D7DBBD3-4CD2-4695-B39A-FF30CA21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553D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7EB1C7-ACEC-4AAF-8AD0-AF1CA2A2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63961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6B2E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70f70171b44b6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0A410-679A-4167-981B-76FB6701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2E2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E8F7C-A258-4985-939E-9A22195E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6C875-A81E-4312-9A35-763ECC92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46E823-3703-4CB1-B644-55101B4A2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44FB4C-CEDD-4597-AD43-EE131B99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57F6D-D944-4A63-843A-DCBA82B8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3ECE7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FA9869-5A09-41B4-84C4-31464A9D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CE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4644A-2485-4257-ABD0-B2847A29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6553D"/>
                </a:solidFill>
                <a:latin typeface="Microsoft YaHei"/>
                <a:ea typeface="Microsoft YaHei"/>
                <a:cs typeface="Microsoft YaHei"/>
              </a:rPr>
              <a:t>共享办公介绍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3E441B-AE28-4E24-84D7-CDE07999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B84B6-8998-466B-8CFD-40517513D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1372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9F7E1-A20F-44A7-86CE-58732D8E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42975"/>
            <a:ext cx="10953750" cy="4962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372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971399-B1B6-43CB-A917-6882ACD8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38275"/>
            <a:ext cx="9982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让好想法，</a:t>
            </a:r>
          </a:p>
          <a:p xmlns:a="http://schemas.openxmlformats.org/drawingml/2006/main">
            <a:pPr>
              <a:buNone/>
              <a:defRPr sz="44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有地方发生。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E11602-2BBB-4BAC-95E1-95544793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9525"/>
            <a:ext cx="9639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把独立工作、交流与停留分开理解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997BF2-DA6A-4204-BE19-96FEECB5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7750" y="4781550"/>
            <a:ext cx="100203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A6553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CB85B1-87C2-4AED-9FF6-09629D54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191125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3ECE7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21146553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2026-09-27T06:24:46.4320000Z</dcterms:created>
  <dcterms:modified xsi:type="dcterms:W3CDTF">2026-09-27T06:24:46.4320000Z</dcterms:modified>
</coreProperties>
</file>