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f0a571225e844be" /><Relationship Type="http://schemas.openxmlformats.org/officeDocument/2006/relationships/extended-properties" Target="/docProps/app.xml" Id="R28b2f46e26d44ab5" /><Relationship Type="http://schemas.openxmlformats.org/officeDocument/2006/relationships/officeDocument" Target="/ppt/presentation.xml" Id="R4808f0dd7c6a4a5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825690b65a4235"/>
  </p:sldMasterIdLst>
  <p:notesMasterIdLst>
    <p:notesMasterId xmlns:r="http://schemas.openxmlformats.org/officeDocument/2006/relationships" r:id="Rb2841112c51340a2"/>
  </p:notesMasterIdLst>
  <p:sldIdLst>
    <p:sldId xmlns:r="http://schemas.openxmlformats.org/officeDocument/2006/relationships" id="256" r:id="R4ce10e86a7774d0c"/>
    <p:sldId xmlns:r="http://schemas.openxmlformats.org/officeDocument/2006/relationships" id="257" r:id="R9a3e4d79553245c7"/>
    <p:sldId xmlns:r="http://schemas.openxmlformats.org/officeDocument/2006/relationships" id="258" r:id="Re36cffb9671242b6"/>
    <p:sldId xmlns:r="http://schemas.openxmlformats.org/officeDocument/2006/relationships" id="259" r:id="R889e39f76fea43ce"/>
    <p:sldId xmlns:r="http://schemas.openxmlformats.org/officeDocument/2006/relationships" id="260" r:id="Rf81e0e9d989d4997"/>
    <p:sldId xmlns:r="http://schemas.openxmlformats.org/officeDocument/2006/relationships" id="261" r:id="R46c55cc5ad164a2d"/>
    <p:sldId xmlns:r="http://schemas.openxmlformats.org/officeDocument/2006/relationships" id="262" r:id="R2cf35e35a38c4116"/>
    <p:sldId xmlns:r="http://schemas.openxmlformats.org/officeDocument/2006/relationships" id="263" r:id="R11ead588187d483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26be14612754bbc" /><Relationship Type="http://schemas.openxmlformats.org/officeDocument/2006/relationships/slideMaster" Target="/ppt/slideMasters/slideMaster1.xml" Id="Re6825690b65a4235" /><Relationship Type="http://schemas.openxmlformats.org/officeDocument/2006/relationships/notesMaster" Target="/ppt/notesMasters/notesMaster1.xml" Id="Rb2841112c51340a2" /><Relationship Type="http://schemas.openxmlformats.org/officeDocument/2006/relationships/presProps" Target="/ppt/presProps.xml" Id="Rcc719fae1df44496" /><Relationship Type="http://schemas.openxmlformats.org/officeDocument/2006/relationships/tableStyles" Target="/ppt/tableStyles.xml" Id="R4a1c560b66f44e87" /><Relationship Type="http://schemas.openxmlformats.org/officeDocument/2006/relationships/slide" Target="/ppt/slides/slide1.xml" Id="R4ce10e86a7774d0c" /><Relationship Type="http://schemas.openxmlformats.org/officeDocument/2006/relationships/slide" Target="/ppt/slides/slide2.xml" Id="R9a3e4d79553245c7" /><Relationship Type="http://schemas.openxmlformats.org/officeDocument/2006/relationships/slide" Target="/ppt/slides/slide3.xml" Id="Re36cffb9671242b6" /><Relationship Type="http://schemas.openxmlformats.org/officeDocument/2006/relationships/slide" Target="/ppt/slides/slide4.xml" Id="R889e39f76fea43ce" /><Relationship Type="http://schemas.openxmlformats.org/officeDocument/2006/relationships/slide" Target="/ppt/slides/slide5.xml" Id="Rf81e0e9d989d4997" /><Relationship Type="http://schemas.openxmlformats.org/officeDocument/2006/relationships/slide" Target="/ppt/slides/slide6.xml" Id="R46c55cc5ad164a2d" /><Relationship Type="http://schemas.openxmlformats.org/officeDocument/2006/relationships/slide" Target="/ppt/slides/slide7.xml" Id="R2cf35e35a38c4116" /><Relationship Type="http://schemas.openxmlformats.org/officeDocument/2006/relationships/slide" Target="/ppt/slides/slide8.xml" Id="R11ead588187d48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73fa40652d342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656d7d0a5047cf" /><Relationship Type="http://schemas.openxmlformats.org/officeDocument/2006/relationships/notesMaster" Target="/ppt/notesMasters/notesMaster1.xml" Id="R4619185d19594c6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992317cf3a44672" /><Relationship Type="http://schemas.openxmlformats.org/officeDocument/2006/relationships/notesMaster" Target="/ppt/notesMasters/notesMaster1.xml" Id="Rb88145abb9954fb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6f76ba81924e77" /><Relationship Type="http://schemas.openxmlformats.org/officeDocument/2006/relationships/notesMaster" Target="/ppt/notesMasters/notesMaster1.xml" Id="Ra09d26d333f94e4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763668c010543dc" /><Relationship Type="http://schemas.openxmlformats.org/officeDocument/2006/relationships/notesMaster" Target="/ppt/notesMasters/notesMaster1.xml" Id="R95b575c3bf014cf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5394e2b55644603" /><Relationship Type="http://schemas.openxmlformats.org/officeDocument/2006/relationships/notesMaster" Target="/ppt/notesMasters/notesMaster1.xml" Id="R2e9c20fa95af4ba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6a477471ab94b1c" /><Relationship Type="http://schemas.openxmlformats.org/officeDocument/2006/relationships/notesMaster" Target="/ppt/notesMasters/notesMaster1.xml" Id="R46aee8d2a0b447e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ef66c7ce57946f0" /><Relationship Type="http://schemas.openxmlformats.org/officeDocument/2006/relationships/notesMaster" Target="/ppt/notesMasters/notesMaster1.xml" Id="R326a436cbc55464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e1531f1e8db4f19" /><Relationship Type="http://schemas.openxmlformats.org/officeDocument/2006/relationships/notesMaster" Target="/ppt/notesMasters/notesMaster1.xml" Id="Rad5a53ca84cb499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f599bbe58f4f3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e4edf77bfbc4f64" /><Relationship Type="http://schemas.openxmlformats.org/officeDocument/2006/relationships/slideLayout" Target="/ppt/slideLayouts/slideLayout1.xml" Id="Rc7503947f0594c4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503947f0594c4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5af1475e144997" /><Relationship Type="http://schemas.openxmlformats.org/officeDocument/2006/relationships/image" Target="/ppt/media/image.png" Id="R76618be92d1741ca" /><Relationship Type="http://schemas.openxmlformats.org/officeDocument/2006/relationships/notesSlide" Target="/ppt/notesSlides/notesSlide1.xml" Id="R494e3c68ab5e45f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c4d5e7aee94ccd" /><Relationship Type="http://schemas.openxmlformats.org/officeDocument/2006/relationships/notesSlide" Target="/ppt/notesSlides/notesSlide2.xml" Id="R871eccbcfe3c4cb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aff6b2b7104bb8" /><Relationship Type="http://schemas.openxmlformats.org/officeDocument/2006/relationships/image" Target="/ppt/media/image2.png" Id="Rc45e3c602de344d1" /><Relationship Type="http://schemas.openxmlformats.org/officeDocument/2006/relationships/notesSlide" Target="/ppt/notesSlides/notesSlide3.xml" Id="Re6e576fc90ac48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4dbbb190a14cc3" /><Relationship Type="http://schemas.openxmlformats.org/officeDocument/2006/relationships/notesSlide" Target="/ppt/notesSlides/notesSlide4.xml" Id="R1703c4aa927d42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ebfc746bca4556" /><Relationship Type="http://schemas.openxmlformats.org/officeDocument/2006/relationships/notesSlide" Target="/ppt/notesSlides/notesSlide5.xml" Id="R6ad38d1f0850433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8b94f900164e62" /><Relationship Type="http://schemas.openxmlformats.org/officeDocument/2006/relationships/image" Target="/ppt/media/image3.png" Id="R539b13b5dee54998" /><Relationship Type="http://schemas.openxmlformats.org/officeDocument/2006/relationships/notesSlide" Target="/ppt/notesSlides/notesSlide6.xml" Id="R4c803bb314434ed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bc9d14537b453e" /><Relationship Type="http://schemas.openxmlformats.org/officeDocument/2006/relationships/image" Target="/ppt/media/image4.png" Id="R5987ddace9f1406a" /><Relationship Type="http://schemas.openxmlformats.org/officeDocument/2006/relationships/notesSlide" Target="/ppt/notesSlides/notesSlide7.xml" Id="R4043bc6ba162498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43261481074a63" /><Relationship Type="http://schemas.openxmlformats.org/officeDocument/2006/relationships/image" Target="/ppt/media/image5.png" Id="R91af9b6bd1bf4217" /><Relationship Type="http://schemas.openxmlformats.org/officeDocument/2006/relationships/notesSlide" Target="/ppt/notesSlides/notesSlide8.xml" Id="R3c08e23559e943d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9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618be92d1741ca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0"/>
            <a:ext cx="6000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5E051B-FCF8-46C7-A38B-CD4947016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衡策咨询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244542-C905-4CC6-AB1F-347FC0335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企业咨询服务提案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0564FC-39F3-4130-98FA-25DA09BD6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衡策咨询</a:t>
            </a:r>
          </a:p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以具体问题组织一次清楚的沟通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F989F0-2EE5-4DF1-A27B-2CC9870AB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D08909-8EA2-4CDF-914D-1534B4CCA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242712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9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8A5E56-EEBE-4631-8131-CC409B425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B4F2AB-9666-4B37-9C30-926BC9542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47A4E9-3524-485D-A2DA-D0D9A7BC4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54F2EA-48E1-4C55-87F6-8FC8E7886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20FB02-AEC2-4CC4-9259-700E3CA5B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5D3681-8D6B-4F3B-A0C3-440150D9C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D1E907-4088-407E-8A20-D0BC54F65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7E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78E2B9-294C-4D55-BFB4-7E3F4F934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衡策咨询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03134F-A3F5-45BB-900B-72FABABB3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C002F9-A403-451D-B597-8195B0891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FCBDF7-8E9D-4551-84E6-D518175AE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问题说得具体，讨论才有起点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835F3D-0415-4701-8D3B-13ED63B40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先分清观察、解释与希望改变的结果。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A273A7-CC4B-4B40-B6F8-134772F6F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05100"/>
            <a:ext cx="3448050" cy="2647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EE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0B8A4E-94EC-4727-BD64-A805E6095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905125"/>
            <a:ext cx="3095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观察到什么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8CACBA-C09B-4289-900E-44C986A70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762375"/>
            <a:ext cx="3095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同一份介绍</a:t>
            </a:r>
          </a:p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出现多个版本。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6966F0-EA47-41CF-AF55-100C090FC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705350"/>
            <a:ext cx="3095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记录文件、时间</a:t>
            </a:r>
          </a:p>
          <a:p xmlns:a="http://schemas.openxmlformats.org/drawingml/2006/main">
            <a:pPr>
              <a:buNone/>
              <a:defRPr sz="16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和使用场景。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D3CA59-70C0-43DD-A702-E7DC01F3C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705100"/>
            <a:ext cx="3448050" cy="2647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EE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6414B4-1F7D-4B37-A656-CAFC1B333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905125"/>
            <a:ext cx="3095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可能为什么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7FC89B-D212-4EF9-8015-283F7D56E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762375"/>
            <a:ext cx="3095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有人使用了旧附件。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B52C2E-7686-41F9-B025-F8EB2B35C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705350"/>
            <a:ext cx="3095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暂作假设，</a:t>
            </a:r>
          </a:p>
          <a:p xmlns:a="http://schemas.openxmlformats.org/drawingml/2006/main">
            <a:pPr>
              <a:buNone/>
              <a:defRPr sz="16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继续核对流转过程。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F4F936-0C74-43FE-96B8-3A3DD3E1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705100"/>
            <a:ext cx="3448050" cy="2647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EE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0472F7-6BC3-4637-8E86-98D0AA59C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905125"/>
            <a:ext cx="3095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希望怎样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4770D7-06D6-4805-91C6-B460BFE01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762375"/>
            <a:ext cx="3095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沟通时能找到</a:t>
            </a:r>
          </a:p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有效版本。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85DE1C-6E6D-413C-B59D-F92B5B099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705350"/>
            <a:ext cx="30956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将目标写成可检查的动作。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8C69EA-405B-49B4-9B51-2C8EDDA7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62625"/>
            <a:ext cx="1076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示例：资料交接问题的初步拆解。</a:t>
            </a:r>
          </a:p>
        </p:txBody>
      </p:sp>
    </p:spTree>
    <p:extLst>
      <p:ext uri="{BB962C8B-B14F-4D97-AF65-F5344CB8AC3E}">
        <p14:creationId xmlns:p14="http://schemas.microsoft.com/office/powerpoint/2010/main" val="6114240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9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5e3c602de344d1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138C52-992D-46FB-A3D9-10E51A90E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2AF55F-4409-4F4A-89F7-8394918A6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99BD84-2D26-4E62-8271-C0F285E3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D7D9AE-5E19-4AEA-99D0-9AD3B40B6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3C951E-F4AC-47A6-9482-B13A2F8D2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E0064E-90C4-47AB-AC86-D513087DD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67EBAE-8669-4A84-BC79-FF2245D37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7E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7AEF5D-C4A7-4C44-98C4-DC288DBF1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衡策咨询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40D217-DA0F-44EB-BC59-12E5E3320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2D993F-9906-42EE-A63F-FF3CAAE24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3BABD9-0BE2-411D-83FD-E27042155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让每条判断，都能回到材料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18B6B8-2169-4A27-A32F-F21AA69E1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事实与推测分栏记录，避免把印象当结论。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645E58-9064-41DE-8549-53C0F5C86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33675"/>
            <a:ext cx="1085850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EE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BE7E7C-DF59-406B-ADEE-A505DCC4B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771775"/>
            <a:ext cx="328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现场描述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55A7DE-FF20-4982-8A41-84BD926D6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771775"/>
            <a:ext cx="328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可确认的事实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32858F-BBE5-41C7-8EE7-C106C2FF3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771775"/>
            <a:ext cx="328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仍需核对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9117FC-610E-4618-AD14-C3A206226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524250"/>
            <a:ext cx="328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“大家总找不到资料”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72740B-3088-4E42-AEB8-F53EA6F61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524250"/>
            <a:ext cx="328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有人提出查找困难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CA0A1F-176E-4EEB-B485-D30F1E25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524250"/>
            <a:ext cx="328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发生频率与具体任务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13865F-72C9-4A1E-B1B7-8B231DEAB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38625"/>
            <a:ext cx="1085850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EE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4BB1B4-AC30-4180-AF78-B9D4926BC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276725"/>
            <a:ext cx="328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“旧版本一直在流转”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6F6D54-220B-4A9A-9BE6-BFBEAC269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276725"/>
            <a:ext cx="328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已找到两份不同内容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A05A0C-D08C-42F9-A8AF-FCFF717A1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276725"/>
            <a:ext cx="328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哪一份有效、曾给谁使用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9A489EB-50EB-406B-8C59-F43547D14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29200"/>
            <a:ext cx="328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“需要上一个系统”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2202DCD-47B1-4236-AB74-729815F22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29200"/>
            <a:ext cx="328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目前采用文件交接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B284B51-0403-4F77-BC7E-66E74DA08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029200"/>
            <a:ext cx="328612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先整理规则是否已能改善</a:t>
            </a:r>
          </a:p>
        </p:txBody>
      </p:sp>
    </p:spTree>
    <p:extLst>
      <p:ext uri="{BB962C8B-B14F-4D97-AF65-F5344CB8AC3E}">
        <p14:creationId xmlns:p14="http://schemas.microsoft.com/office/powerpoint/2010/main" val="16458805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9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720A29-DD1A-4361-B928-FA33BACB9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845DE0-0CEE-44A4-B853-07EA47D26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5EA79F-27E1-46D0-BDD7-E905820E0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BDB63A-14CD-4B96-BA25-A51FE5EAB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52E1DE-2AC6-42BE-B83C-0396989AB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42A820-A8AB-4940-8B33-2FD8C4BB8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AEA826-2AF1-4904-96A3-C16A41B05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7E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F67B28-FE79-404E-BD11-F1616BFDD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衡策咨询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BCFBD4-94D6-48FE-9AD2-5D6F922C0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314BB2-B18E-44CB-9F16-870534BCC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A0E862-5EC2-47AA-9C09-C48110E8D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方案比较，看条件而不是口号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001212-A346-4E2D-ACA9-F0B555278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以资料管理为例，不预设必须购买新系统。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6CA0B6-C6C8-4EFD-838F-BB94B7EB3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2190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方案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C6E99F-74A1-413B-9FB4-48E5285CE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2667000"/>
            <a:ext cx="37623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适合的条件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E92A9C-1492-41EE-9954-269E1375D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667000"/>
            <a:ext cx="4352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需要承担的工作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3E9C34-D641-4858-BED4-D831C537C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48050"/>
            <a:ext cx="2190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整理现有目录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5E335C-2755-4CC6-A80C-D741C62A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3448050"/>
            <a:ext cx="37623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规模较小、流程较简单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04A715-430E-4F41-BA2B-313CA4D44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448050"/>
            <a:ext cx="4352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命名、版本、责任人与复核规则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82D388-584C-463E-8A30-0E9C1342E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29100"/>
            <a:ext cx="2190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共享现有工具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C09A1A-AC97-4A08-90C7-72AFF7665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4229100"/>
            <a:ext cx="37623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多人协作、已有合适权限工具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D68E10-C1CA-4E5F-A209-8E30C34B0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229100"/>
            <a:ext cx="4352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字段、访问范围、日常维护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1FB31A-B4C6-4D58-A29E-BC3BD9991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010150"/>
            <a:ext cx="2190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评估独立系统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A40FE9B-7FB8-4792-8D5A-792A0D6DA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5010150"/>
            <a:ext cx="37623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流程复杂、确有联动与追溯需求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6832BF-A497-4DC8-A60A-EA7328424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5010150"/>
            <a:ext cx="43529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需求、开发、验证及长期维护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516033-123D-47F6-BFC9-4BC1C5241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991225"/>
            <a:ext cx="10858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选择依据：任务复杂度、资料敏感性、维护能力与实际预算。</a:t>
            </a:r>
          </a:p>
        </p:txBody>
      </p:sp>
    </p:spTree>
    <p:extLst>
      <p:ext uri="{BB962C8B-B14F-4D97-AF65-F5344CB8AC3E}">
        <p14:creationId xmlns:p14="http://schemas.microsoft.com/office/powerpoint/2010/main" val="4730392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9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D897E1-6483-49F0-AAD3-E8F2E8DD4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F5EBF3-BCFC-4E51-8A6B-8445D7B2D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A00F99-4144-49DA-A602-E859876E2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B5A797-873F-4E07-8FFC-D6F043B29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C31963-2A2B-4D8C-AF3D-9A28B0F33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C4B308-AD1D-4210-B4E4-160FB270D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E77CAF-72E1-45BB-9B59-6D268A8BC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7E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39FF72-83AB-49D9-9C91-F9F138EDA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衡策咨询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2AA54F-3FA9-4561-8912-0760FF3C6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DB740C-24E9-4C75-98E6-0C9C07C8C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C2DE00-8C08-457C-BB90-F218E2E64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建议写到“下一步能做什么”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0E58D2-8483-40E1-99BF-DA8B257A3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行动建议示例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3E0AC3-E1F4-4CD4-8C94-60CDD600E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10763250" cy="2695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EE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5317DB-AD40-4A54-A5EA-5203E39E5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86075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问题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0D4124-E80A-490F-ADBC-E11130626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886075"/>
            <a:ext cx="847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对外介绍的有效版本不清楚。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9E1CF1-92B8-4B9B-94EF-8CD5DB4CD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76625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建议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AC323B-063A-40D6-94A5-4F935A9A2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476625"/>
            <a:ext cx="847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先指定版本确认人，建立一个有效版本入口。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78BEB5-E4D3-4B6D-8017-9899B374B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067175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依赖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1C188C-6E87-4AC3-BCB9-EDEFB99E4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067175"/>
            <a:ext cx="847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确认资料用途、参与角色和已有文件。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5C8093-4434-47BD-A2B5-32BC19C41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657725"/>
            <a:ext cx="142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检查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A899AA-77F7-47BE-A5D9-65D3399B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657725"/>
            <a:ext cx="8477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用一次真实交接，观察是否仍需反复询问。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90FA9B-B700-4D6B-A27A-8708AFD98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81675"/>
            <a:ext cx="1076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观察结果再决定是否扩大范围，不把建议写成未经验证的成效。</a:t>
            </a:r>
          </a:p>
        </p:txBody>
      </p:sp>
    </p:spTree>
    <p:extLst>
      <p:ext uri="{BB962C8B-B14F-4D97-AF65-F5344CB8AC3E}">
        <p14:creationId xmlns:p14="http://schemas.microsoft.com/office/powerpoint/2010/main" val="8145632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9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9b13b5dee54998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4E8354-455D-4A39-A135-FF6F888C4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581B8F-7301-4061-9850-E46A3D9D9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B88C24-C0F6-453D-A18C-C08C04F11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B9343A-9A9A-47A7-9D97-945D1334B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693B66-2A1E-4665-BC3B-B991D4FE3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EC4248-6429-4F66-BA16-A6ECF5A59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05129C-D9EB-4E3E-8D90-789DB2A57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7E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2512CD-5AFB-4814-AA90-F1CB9520B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衡策咨询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203359-6D1E-44D6-9C6A-8ED31D217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9ABB3C-93FA-4A8E-9530-EC2AE99B7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818107-1472-4BDC-BDE8-EEB1FF866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协作中，把判断和决定分开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5AEEC3-AF15-4AF2-B0BD-BDBF27960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一条问题从提出到确认，应当有清晰的责任。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18E7D5-9210-46C8-A8F2-0A94A0887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05100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87E455-C052-4391-BED1-B9E3240A4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2705100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材料提供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C39A9D-FC41-47B4-B7C4-2F7A6B2CF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705100"/>
            <a:ext cx="71342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说明来源、版本、用途与已知限制。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15B844-CB77-4E44-9126-8F9337ACD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05200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A77BB9-E7FF-41A8-8548-14474BFA2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3505200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事实核对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E9EF07-9536-4ACB-A6CA-C95305222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505200"/>
            <a:ext cx="71342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判断描述是否与当前实际情况一致。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FBAF86-4208-4300-81B3-1738522C6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05300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490A0A-02B9-4E2B-96CE-27F38EC9A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4305300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方案讨论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A2A78D-F0CC-4031-B329-6319722C8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4305300"/>
            <a:ext cx="71342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比较可选路径、依赖与可能的代价。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A729D8-DE13-449F-9227-E9D70C2AC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05400"/>
            <a:ext cx="85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5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84F365-029B-4174-850F-432BF8228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85925" y="5105400"/>
            <a:ext cx="20478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范围确认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FBE6DF-93E9-4A4E-B955-2BBABF5F2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5105400"/>
            <a:ext cx="71342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明确本次采用什么、哪些以后再讨论。</a:t>
            </a:r>
          </a:p>
        </p:txBody>
      </p:sp>
    </p:spTree>
    <p:extLst>
      <p:ext uri="{BB962C8B-B14F-4D97-AF65-F5344CB8AC3E}">
        <p14:creationId xmlns:p14="http://schemas.microsoft.com/office/powerpoint/2010/main" val="15295626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9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FDE09B-B50C-4DA4-B891-F05D5BB9E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00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86D9FE-5360-44C9-A561-4EDAF4ECC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7EC1EC-169D-4AA4-982C-929C98C73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757648-45FF-416E-BAF2-11E30D511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D39765-C3B1-464A-811E-D7AFDE34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5773EB-753D-465C-9B66-6FDE2FBED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62BBC1-46FC-498F-909A-B8CC5CAC0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7EF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9DDD5C-AEC0-46E0-967A-D9100062B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51EDC0-2609-49CD-B57E-3EF5E4C99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7C572E-8D91-4324-AA90-0654A2C5C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E78C6A-5173-428C-8EEC-28A8D0272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27234A-153A-424E-B558-CD85CF840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B8EFDB-0115-43A5-80D6-9761D7228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19375"/>
            <a:ext cx="2124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E7A4C3-DD2E-4222-93CD-2934FB033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2619375"/>
            <a:ext cx="8239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6DBFCE-61D2-4D8C-8E07-006B8BDD4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257550"/>
            <a:ext cx="2124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38D2BB-2BFE-490A-A443-C5F7CAE02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3257550"/>
            <a:ext cx="8239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D68468-251F-4DAF-95C3-16D591029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95725"/>
            <a:ext cx="2124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655625-4706-4EFB-93CA-CF20C8350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3895725"/>
            <a:ext cx="8239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ABAA3B-9222-4CC3-A43F-F07D4EFC5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33900"/>
            <a:ext cx="2124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93BAF2-E150-492D-9CE6-31E9B9569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4533900"/>
            <a:ext cx="8239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A966D6-6295-4959-B852-9A17F4AF3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72075"/>
            <a:ext cx="21240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7AC0ED-DE04-415F-8AC6-FC2A1B34F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5172075"/>
            <a:ext cx="82391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ACB264-B592-4CB8-9586-388F184BC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7E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C1B3A2-1A05-4FC4-A217-ED4C50B04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衡策咨询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C42BDB-B1D5-4D03-A08C-04CE2C56E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问题如何进入行动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7E07AB7-BC73-4BA2-BAF2-8C38A017C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922DC68-54C3-4935-8C73-F08BABB0E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pic>
        <p:nvPicPr>
          <p:cNvPr id="6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87ddace9f1406a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BE70DB1-B76F-41BD-8A3B-C14A8E8D6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流程页说明先后关系，分工页区分交接位置，判断页保留不同路径。行动摘要单独收束本次决定，读者可以回到具体环节继续讨论。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3A79FBF-66DC-4413-A070-304DE9759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816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A47DC4E-8E9C-48E3-A95A-34FACB26B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7372396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9F7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af9b6bd1bf4217"/>
          <a:srcRect xmlns:a="http://schemas.openxmlformats.org/drawingml/2006/main" l="25378" t="0" r="253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926132-2DF0-4584-AA73-B1E67956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3875"/>
            <a:ext cx="5143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BAA287-8F9E-48EE-9FA5-95610353C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57375"/>
            <a:ext cx="5429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9BEA34-2196-428C-B471-C0E201BA0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91000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35E4E1-86F5-4661-9F10-F0CD6A959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72A2B7-B37C-4595-B1C5-C6CE9A329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A90987-D921-4D1F-BDB2-08DC7E9D3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9F7E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85F1EB-5691-4323-993B-18FCF823F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衡策咨询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2D8EF1-CE1F-47BC-9DB0-8DB57E8FE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D29E5A-4511-4308-BF01-ECD0C8F61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7543C7-6BF9-461C-A43E-E703B84BA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带着问题来，带着清单继续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7CECCF-DC3D-4E12-8DB1-43A308FBA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先确认问题，再约定工作范围。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130C15-0EFF-428C-A442-D515FB332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71800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一段现状说明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00186B-54E6-4FDB-98C6-92044731F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71800"/>
            <a:ext cx="4905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一份可授权样本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3A58DA-1D2D-4A67-8458-F44165AB2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57675"/>
            <a:ext cx="571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一个希望改善的任务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6FE0E3-33FD-4CFC-91DF-8B4DCC666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57675"/>
            <a:ext cx="4905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53D37"/>
                </a:solidFill>
                <a:latin typeface="Microsoft YaHei"/>
                <a:ea typeface="Microsoft YaHei"/>
                <a:cs typeface="Microsoft YaHei"/>
              </a:rPr>
              <a:t>一次清楚的沟通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096685-7132-4E55-8FD1-8859CC7B1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10250"/>
            <a:ext cx="10810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3B8169"/>
                </a:solidFill>
                <a:latin typeface="Microsoft YaHei"/>
                <a:ea typeface="Microsoft YaHei"/>
                <a:cs typeface="Microsoft YaHei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12004366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2026-09-27T06:22:40.7970000Z</dcterms:created>
  <dcterms:modified xsi:type="dcterms:W3CDTF">2026-09-27T06:22:40.7970000Z</dcterms:modified>
</coreProperties>
</file>