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cf0ced3a22c47b6" /><Relationship Type="http://schemas.openxmlformats.org/officeDocument/2006/relationships/extended-properties" Target="/docProps/app.xml" Id="R8abcacd1218747c1" /><Relationship Type="http://schemas.openxmlformats.org/officeDocument/2006/relationships/officeDocument" Target="/ppt/presentation.xml" Id="Rb047fa1b900849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b38aa5195124c37"/>
  </p:sldMasterIdLst>
  <p:notesMasterIdLst>
    <p:notesMasterId xmlns:r="http://schemas.openxmlformats.org/officeDocument/2006/relationships" r:id="R3af5795bc5f649ab"/>
  </p:notesMasterIdLst>
  <p:sldIdLst>
    <p:sldId xmlns:r="http://schemas.openxmlformats.org/officeDocument/2006/relationships" id="256" r:id="R334253e1267e4709"/>
    <p:sldId xmlns:r="http://schemas.openxmlformats.org/officeDocument/2006/relationships" id="257" r:id="Rf05ea666bb6e4f73"/>
    <p:sldId xmlns:r="http://schemas.openxmlformats.org/officeDocument/2006/relationships" id="258" r:id="R61144a6582e14f52"/>
    <p:sldId xmlns:r="http://schemas.openxmlformats.org/officeDocument/2006/relationships" id="259" r:id="R01d39616f1d24148"/>
    <p:sldId xmlns:r="http://schemas.openxmlformats.org/officeDocument/2006/relationships" id="260" r:id="Rdd6955fffebb46cb"/>
    <p:sldId xmlns:r="http://schemas.openxmlformats.org/officeDocument/2006/relationships" id="261" r:id="R66191e9053574521"/>
    <p:sldId xmlns:r="http://schemas.openxmlformats.org/officeDocument/2006/relationships" id="262" r:id="R081478fe5a094dd7"/>
    <p:sldId xmlns:r="http://schemas.openxmlformats.org/officeDocument/2006/relationships" id="263" r:id="Rc00842b2695c43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e38bc63d2943fb" /><Relationship Type="http://schemas.openxmlformats.org/officeDocument/2006/relationships/slideMaster" Target="/ppt/slideMasters/slideMaster1.xml" Id="Rab38aa5195124c37" /><Relationship Type="http://schemas.openxmlformats.org/officeDocument/2006/relationships/notesMaster" Target="/ppt/notesMasters/notesMaster1.xml" Id="R3af5795bc5f649ab" /><Relationship Type="http://schemas.openxmlformats.org/officeDocument/2006/relationships/presProps" Target="/ppt/presProps.xml" Id="R24ed953175f5484f" /><Relationship Type="http://schemas.openxmlformats.org/officeDocument/2006/relationships/tableStyles" Target="/ppt/tableStyles.xml" Id="R5d8a9283390e424c" /><Relationship Type="http://schemas.openxmlformats.org/officeDocument/2006/relationships/slide" Target="/ppt/slides/slide1.xml" Id="R334253e1267e4709" /><Relationship Type="http://schemas.openxmlformats.org/officeDocument/2006/relationships/slide" Target="/ppt/slides/slide2.xml" Id="Rf05ea666bb6e4f73" /><Relationship Type="http://schemas.openxmlformats.org/officeDocument/2006/relationships/slide" Target="/ppt/slides/slide3.xml" Id="R61144a6582e14f52" /><Relationship Type="http://schemas.openxmlformats.org/officeDocument/2006/relationships/slide" Target="/ppt/slides/slide4.xml" Id="R01d39616f1d24148" /><Relationship Type="http://schemas.openxmlformats.org/officeDocument/2006/relationships/slide" Target="/ppt/slides/slide5.xml" Id="Rdd6955fffebb46cb" /><Relationship Type="http://schemas.openxmlformats.org/officeDocument/2006/relationships/slide" Target="/ppt/slides/slide6.xml" Id="R66191e9053574521" /><Relationship Type="http://schemas.openxmlformats.org/officeDocument/2006/relationships/slide" Target="/ppt/slides/slide7.xml" Id="R081478fe5a094dd7" /><Relationship Type="http://schemas.openxmlformats.org/officeDocument/2006/relationships/slide" Target="/ppt/slides/slide8.xml" Id="Rc00842b2695c43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61ad5ec26934d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6642ab3b0c4ab3" /><Relationship Type="http://schemas.openxmlformats.org/officeDocument/2006/relationships/notesMaster" Target="/ppt/notesMasters/notesMaster1.xml" Id="R2250b22ba00a44c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4ce2909ef74cda" /><Relationship Type="http://schemas.openxmlformats.org/officeDocument/2006/relationships/notesMaster" Target="/ppt/notesMasters/notesMaster1.xml" Id="R2e51c611f57a48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ba7115805949c4" /><Relationship Type="http://schemas.openxmlformats.org/officeDocument/2006/relationships/notesMaster" Target="/ppt/notesMasters/notesMaster1.xml" Id="Recf02b712da44fc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2f354df97864be5" /><Relationship Type="http://schemas.openxmlformats.org/officeDocument/2006/relationships/notesMaster" Target="/ppt/notesMasters/notesMaster1.xml" Id="R5dc749f4c47d49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31f3bef1ac47f6" /><Relationship Type="http://schemas.openxmlformats.org/officeDocument/2006/relationships/notesMaster" Target="/ppt/notesMasters/notesMaster1.xml" Id="R0debb77976684f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de64ac32644d36" /><Relationship Type="http://schemas.openxmlformats.org/officeDocument/2006/relationships/notesMaster" Target="/ppt/notesMasters/notesMaster1.xml" Id="R10777f1c0392497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eda4fb960c240ca" /><Relationship Type="http://schemas.openxmlformats.org/officeDocument/2006/relationships/notesMaster" Target="/ppt/notesMasters/notesMaster1.xml" Id="Rbcaeefba1dd4443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ed2164fdded4d3e" /><Relationship Type="http://schemas.openxmlformats.org/officeDocument/2006/relationships/notesMaster" Target="/ppt/notesMasters/notesMaster1.xml" Id="Rdc32539506cb4d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a2acce4785473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0151dcf5d2c4d94" /><Relationship Type="http://schemas.openxmlformats.org/officeDocument/2006/relationships/slideLayout" Target="/ppt/slideLayouts/slideLayout1.xml" Id="Rb27cf0c46797456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27cf0c46797456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a494d9acb44376" /><Relationship Type="http://schemas.openxmlformats.org/officeDocument/2006/relationships/image" Target="/ppt/media/image.png" Id="R78f344e2ed5b4b49" /><Relationship Type="http://schemas.openxmlformats.org/officeDocument/2006/relationships/notesSlide" Target="/ppt/notesSlides/notesSlide1.xml" Id="Rfe0af60dbc104d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f3bfa692cb4470" /><Relationship Type="http://schemas.openxmlformats.org/officeDocument/2006/relationships/image" Target="/ppt/media/image2.png" Id="Rd3e1e7b111e54d05" /><Relationship Type="http://schemas.openxmlformats.org/officeDocument/2006/relationships/notesSlide" Target="/ppt/notesSlides/notesSlide2.xml" Id="Rfbbb8cb7a23a4b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ae90ca289d4bd0" /><Relationship Type="http://schemas.openxmlformats.org/officeDocument/2006/relationships/notesSlide" Target="/ppt/notesSlides/notesSlide3.xml" Id="Re368a0db4565494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c000783aec4783" /><Relationship Type="http://schemas.openxmlformats.org/officeDocument/2006/relationships/image" Target="/ppt/media/image3.png" Id="Rd4cc3aae7f414098" /><Relationship Type="http://schemas.openxmlformats.org/officeDocument/2006/relationships/notesSlide" Target="/ppt/notesSlides/notesSlide4.xml" Id="Rcffead93c0534b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57f01a78244697" /><Relationship Type="http://schemas.openxmlformats.org/officeDocument/2006/relationships/image" Target="/ppt/media/image4.png" Id="R1bce228f41d94abd" /><Relationship Type="http://schemas.openxmlformats.org/officeDocument/2006/relationships/image" Target="/ppt/media/image5.png" Id="R61f938b4e4164943" /><Relationship Type="http://schemas.openxmlformats.org/officeDocument/2006/relationships/notesSlide" Target="/ppt/notesSlides/notesSlide5.xml" Id="R7ce25025f1fd424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cbb887e8ac43eb" /><Relationship Type="http://schemas.openxmlformats.org/officeDocument/2006/relationships/image" Target="/ppt/media/image6.png" Id="Rdfe2f8cb2fbf408d" /><Relationship Type="http://schemas.openxmlformats.org/officeDocument/2006/relationships/notesSlide" Target="/ppt/notesSlides/notesSlide6.xml" Id="Rcd9d5b83c9fd46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950bdc61e0482e" /><Relationship Type="http://schemas.openxmlformats.org/officeDocument/2006/relationships/image" Target="/ppt/media/image7.png" Id="R5f5ae27a0d4d492b" /><Relationship Type="http://schemas.openxmlformats.org/officeDocument/2006/relationships/notesSlide" Target="/ppt/notesSlides/notesSlide7.xml" Id="R8f97d8766cc64ce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8a7dde32ad4369" /><Relationship Type="http://schemas.openxmlformats.org/officeDocument/2006/relationships/notesSlide" Target="/ppt/notesSlides/notesSlide8.xml" Id="Reea21535ac7a4a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722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4E3E2B-38B9-4466-8561-4B621256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81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>折频展示提案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196FF5-28CB-420E-AF9D-CCC503AF1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478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>把节奏变成可见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f344e2ed5b4b49"/>
          <a:srcRect xmlns:a="http://schemas.openxmlformats.org/drawingml/2006/main" l="0" t="20514" r="0" b="205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" y="2343150"/>
            <a:ext cx="11049000" cy="36671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BA77C5-35EB-469F-ABFE-14FA373BE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E894D1-8C49-4C42-8694-B39CE95E2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7775972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0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3142A5-A7C2-49B8-84BE-114227DFE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199924-49FD-440E-8C42-0E8CC0C03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7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e1e7b111e54d05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10B73C-E4C1-4C31-87EB-EABFBE43F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967416-1608-465D-B32F-586196953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50F370-85F9-44C7-AF7F-B9A7F53FE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D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CF8C1F-3D5E-4BD4-BE4C-7192C3575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折频展示提案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92D9B0-0012-400E-9B9C-1141FEFC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2C1594-B605-424C-AEA2-99799CE8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781A9A-40AA-4B7E-BF32-42DB2A0C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把节奏，变成可见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A1BAD7-96C7-40D2-875B-5BD2651A8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折频 / 声音活动与图形提案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E91293-7745-4E1F-80DF-D8CAAEF7C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7115175" cy="3190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23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ED09E2-EED6-416F-93AD-03215257B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" y="2876550"/>
            <a:ext cx="239486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CEE618-609E-4F59-9239-B9181E7F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8161" y="2914301"/>
            <a:ext cx="239486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22D14D-FBF6-4E06-BAFE-E7D52D340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07646" y="2947815"/>
            <a:ext cx="239486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6D4932-537E-4619-85B6-AF75A210B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47132" y="2973331"/>
            <a:ext cx="239486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F050E9-4802-4A00-98F5-233A42ED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6618" y="2987984"/>
            <a:ext cx="239486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6DE3D2-9162-4AEA-B4F1-783686A7C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2979531"/>
            <a:ext cx="239486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1F7F79-B88E-47DB-BE5F-01D0FFEA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2957372"/>
            <a:ext cx="239486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759859-6C9C-4199-84DA-9CD8BA26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2926143"/>
            <a:ext cx="239486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252492-7241-44EB-92B5-9974D0C57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44561" y="2889348"/>
            <a:ext cx="239486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CCF044-F56E-4E2B-9C6F-95C10ED24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84046" y="2851116"/>
            <a:ext cx="239486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FA581D-2530-44AD-941A-9C096FF4D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23532" y="2815739"/>
            <a:ext cx="239486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9484E7-6620-4B38-A3E4-34B3F32B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63018" y="2787187"/>
            <a:ext cx="239486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DE5CBFD-8C2D-4DE8-9084-ECE67B657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02504" y="2768664"/>
            <a:ext cx="239486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1E13FFA-D020-4B42-834C-DE74388B5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41989" y="2762250"/>
            <a:ext cx="239486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7A9D4C-6ADC-4B19-8610-940749773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2762250"/>
            <a:ext cx="239486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709DF97-5024-429B-A4FB-3DA3B8F6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2768664"/>
            <a:ext cx="239486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6A39E23-D233-437D-BE8B-845F44353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2787187"/>
            <a:ext cx="239486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C991C05-4F28-4368-9E6A-D4570B35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9932" y="2815739"/>
            <a:ext cx="239486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5529E2C-3FA3-4981-AFA0-A641CC27E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39418" y="2851116"/>
            <a:ext cx="239486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E435AAE-0E06-456C-BCC3-110237003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78904" y="2889348"/>
            <a:ext cx="239486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437DAD2-5D06-4D37-BDA2-11AAE1231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18389" y="2926143"/>
            <a:ext cx="239486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5A3D6C8-5491-4060-B946-28C6A783A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57875" y="2957372"/>
            <a:ext cx="239486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5140231-1077-4601-84D1-30679F4CE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097361" y="2979531"/>
            <a:ext cx="239486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C04990C-0A53-45C2-A934-13E609E5F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2987984"/>
            <a:ext cx="239486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66DF6CB-8D48-4AAF-82E4-61C3F810A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2973331"/>
            <a:ext cx="239486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A854B21-9641-49B9-93F7-F9A9B4135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2947815"/>
            <a:ext cx="239486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4983DBE-B38D-47DF-A951-82148363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55304" y="2914301"/>
            <a:ext cx="239486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935871F-17E2-45D5-97BA-C3D11461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94789" y="2876550"/>
            <a:ext cx="239486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EB6F517-6BAF-42C6-A3D7-9CA9593BF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" y="3003693"/>
            <a:ext cx="239486" cy="35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2A2991D-ADC9-4FE1-BE9C-C73C87DEB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8161" y="3039686"/>
            <a:ext cx="239486" cy="296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3CBC4AB-A891-4CDA-A127-155EF691A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07646" y="3069342"/>
            <a:ext cx="239486" cy="199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A2DE771-7001-40A2-AAA4-7E9C00F0B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47132" y="3089334"/>
            <a:ext cx="239486" cy="8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E164BB8-B02E-4568-9CB6-A9E09AA47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3092685"/>
            <a:ext cx="239486" cy="47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5A13DB14-0E31-4F74-B64F-58EFFB49E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3075668"/>
            <a:ext cx="239486" cy="170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81F49FE-DEB0-41F9-95C5-B5A191A2A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3048277"/>
            <a:ext cx="239486" cy="273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0393542-F3FC-4D23-99B3-F9E85340B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3013585"/>
            <a:ext cx="239486" cy="34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1609FA8B-B456-4AD6-8A8E-B16BED562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44561" y="2975486"/>
            <a:ext cx="239486" cy="38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3FD0FAD-0F5E-4DF0-85C6-449576E92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84046" y="2938257"/>
            <a:ext cx="239486" cy="372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871690F8-92DD-4686-A9E6-7E69CD074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23532" y="2906075"/>
            <a:ext cx="239486" cy="321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11A2AAE-8FDC-4A22-B7DA-4731CD945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63018" y="2882552"/>
            <a:ext cx="239486" cy="23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D6D8E850-B9A0-4812-8419-18B52F4BE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02504" y="2870329"/>
            <a:ext cx="239486" cy="12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449D529-663C-42EC-8914-30632719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2870329"/>
            <a:ext cx="239486" cy="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9CC29933-0D49-4ED5-95A3-5C7DF7F3A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2870777"/>
            <a:ext cx="239486" cy="13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BA80B7F4-7A59-49AF-953B-0358BAB15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2883846"/>
            <a:ext cx="239486" cy="24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7630CDE4-63A8-4393-A727-5582FF53D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2908069"/>
            <a:ext cx="239486" cy="32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5B2919E8-C847-4BC4-B4FD-5E3AF0791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9932" y="2940728"/>
            <a:ext cx="239486" cy="37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45A6B02F-3152-4BFB-868C-9CA4C2C68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39418" y="2978157"/>
            <a:ext cx="239486" cy="379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4CF9F00A-7C02-4E2E-8493-22DB9A10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78904" y="3016155"/>
            <a:ext cx="239486" cy="343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04DE6E05-DAC8-4FE4-B156-8D6D3CE6C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18389" y="3050458"/>
            <a:ext cx="239486" cy="26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5C51737A-1ADA-4515-8FD2-89C23C897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57875" y="3077216"/>
            <a:ext cx="239486" cy="16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65205A7A-B2D0-4676-B90D-1E585B506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097361" y="3093426"/>
            <a:ext cx="239486" cy="3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0757E688-56DB-4F01-9CC6-EBF68B537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3088310"/>
            <a:ext cx="239486" cy="8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7BAE809C-A9A6-4EA5-9530-9576F729F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3067560"/>
            <a:ext cx="239486" cy="20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237B4CDE-DD9D-438D-969D-B17E95F9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3037345"/>
            <a:ext cx="239486" cy="30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ED774E89-2ACB-40E4-8D73-065396B2C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55304" y="3001056"/>
            <a:ext cx="239486" cy="36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93AC4491-242F-4B78-9BC8-BCF0DF7B3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94789" y="2962767"/>
            <a:ext cx="239486" cy="38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88E4D00-845F-49D4-9795-403B008F4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" y="3130175"/>
            <a:ext cx="239486" cy="330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FD379CCC-3CC5-46F7-A3C5-5BC21BB82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8161" y="3163246"/>
            <a:ext cx="239486" cy="24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3FA0516E-B70D-4ECE-856F-469CEE0F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07646" y="3188087"/>
            <a:ext cx="239486" cy="138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909D6769-DB56-41F9-9197-09303C6E7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47132" y="3201909"/>
            <a:ext cx="239486" cy="1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4B9E6396-530A-40B6-B5D7-9376FE91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3191702"/>
            <a:ext cx="239486" cy="11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09E9FB01-6F4C-43FF-9B0D-6C0877DA4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3168819"/>
            <a:ext cx="239486" cy="228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B071F9F6-E79B-48D7-BF4D-29A1636E9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3137080"/>
            <a:ext cx="239486" cy="31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633B6A46-FBCE-476D-A16C-1925E845A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3100046"/>
            <a:ext cx="239486" cy="370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77B224B5-00D9-46A0-80BC-450859FF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44561" y="3061875"/>
            <a:ext cx="239486" cy="381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10575DA4-F08D-4150-99E6-3AF3933B2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84046" y="3026851"/>
            <a:ext cx="239486" cy="35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2D8A59ED-258A-49B6-9B7B-CA6B9A48D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23532" y="2998904"/>
            <a:ext cx="239486" cy="279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9FB4A8DB-29EA-48CF-B519-8C421CB11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63018" y="2981170"/>
            <a:ext cx="239486" cy="17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3B11A0E9-FB6A-4FD4-83A7-0FE5F49D2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02504" y="2975641"/>
            <a:ext cx="239486" cy="55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31DEE3E1-7BE2-403A-8CB1-7B0072421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2975641"/>
            <a:ext cx="239486" cy="72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54655067-FA37-492B-BB91-2B3456120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2982937"/>
            <a:ext cx="239486" cy="193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7A34B2C2-7FD2-496B-8B58-2B98C24CC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3002239"/>
            <a:ext cx="239486" cy="291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AEA224F7-06D4-45D8-980B-0E86C78D2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3031380"/>
            <a:ext cx="239486" cy="357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37966A54-9ACE-43B0-8E95-A04E0FA39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9932" y="3067090"/>
            <a:ext cx="239486" cy="38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15CFA38D-3810-4C0D-A117-A8C964801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39418" y="3105362"/>
            <a:ext cx="239486" cy="36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35153834-381B-4647-9A82-43BB46B2C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78904" y="3141899"/>
            <a:ext cx="239486" cy="307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AF84D000-2DFE-4277-813B-E06D17909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18389" y="3172601"/>
            <a:ext cx="239486" cy="21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B08F5994-30F5-4275-9E3F-600BEA0F7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57875" y="3194023"/>
            <a:ext cx="239486" cy="97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E1320C9E-26AA-4BC5-B9C0-497633E8C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3200719"/>
            <a:ext cx="239486" cy="30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6F8233F2-5110-4018-B4B9-48A73B6F8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3185241"/>
            <a:ext cx="239486" cy="154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573A7081-C341-4154-8353-E15C558E2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3159064"/>
            <a:ext cx="239486" cy="26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93211C4C-4179-4EAB-B62E-32EA7DB57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3125126"/>
            <a:ext cx="239486" cy="33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868BA9A4-9C25-4BBA-919C-C9E97B7C1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55304" y="3087236"/>
            <a:ext cx="239486" cy="378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6FB1E41F-17E6-474E-AB75-BB95CAA68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94789" y="3049645"/>
            <a:ext cx="239486" cy="375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57B53D3A-AA78-406A-B393-7E03DCD53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" y="3255356"/>
            <a:ext cx="239486" cy="29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7DE730E4-3B0A-4369-A355-F3403BDEB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8161" y="3284437"/>
            <a:ext cx="239486" cy="192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7EA0B7E3-1CC1-4ACE-9439-CCA92AB1A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07646" y="3303659"/>
            <a:ext cx="239486" cy="72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E2C43F52-94C9-44AD-9A4A-2960E7F91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3305245"/>
            <a:ext cx="239486" cy="5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4F3B8D33-BE8B-401B-89E2-A3736705B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3287430"/>
            <a:ext cx="239486" cy="178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9C15EDA1-F78D-43ED-82B3-885C17F7E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3259420"/>
            <a:ext cx="239486" cy="2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4CE67070-ED6C-4BE0-9742-90783BE86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3224358"/>
            <a:ext cx="239486" cy="350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465AEECB-BD7D-451B-8A14-C8787117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3186180"/>
            <a:ext cx="239486" cy="381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23859B6B-2582-40F3-B10E-5DB694286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44561" y="3149170"/>
            <a:ext cx="239486" cy="37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1DA1CC7A-9203-4EDB-AC80-097B6BC5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84046" y="3117483"/>
            <a:ext cx="239486" cy="31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BC2CC077-5F7F-4BBD-98B2-BD6FB0636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23532" y="3094673"/>
            <a:ext cx="239486" cy="2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875A18CF-7ACA-4B25-834E-7DE215F73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63018" y="3083302"/>
            <a:ext cx="239486" cy="113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0BA81E47-DC3F-45A0-92CE-CA3E69531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3083302"/>
            <a:ext cx="239486" cy="1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58B91ECE-5455-4919-B4E5-A95CC93CA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3084646"/>
            <a:ext cx="239486" cy="13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3E1ED9FF-2749-4CC4-BDCB-FF38B30B4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3098554"/>
            <a:ext cx="239486" cy="249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ABDE9CE6-C0E9-43E9-AD5F-39EF6BA7C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3123464"/>
            <a:ext cx="239486" cy="331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3CE844C7-0CB3-4A27-88D7-1D94D1E3C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3156582"/>
            <a:ext cx="239486" cy="37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132ECC99-DDA8-49E9-8513-5B7C71FA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9932" y="3194190"/>
            <a:ext cx="239486" cy="378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647A336D-FF20-46AF-9C5B-F7FE6A93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39418" y="3232067"/>
            <a:ext cx="239486" cy="33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C8A21749-220F-431E-90CC-7A13E464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78904" y="3265963"/>
            <a:ext cx="239486" cy="261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CF635DAF-E3BC-4A9B-8227-5B0FB22B4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18389" y="3292072"/>
            <a:ext cx="239486" cy="153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9F41F7AD-62FD-4D55-BEE0-439576BF9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57875" y="3307466"/>
            <a:ext cx="239486" cy="29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2E7A078E-BD20-40C8-82D4-9F7BC9A3D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3300589"/>
            <a:ext cx="239486" cy="98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22DDE006-CA2D-49B8-BD2D-7CDEFDC3C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3279092"/>
            <a:ext cx="239486" cy="214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89C3E4D2-6730-4D4B-B6CF-003AAB5E6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3248334"/>
            <a:ext cx="239486" cy="307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3773B156-C8D6-4807-A4FE-97C8F842A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3211770"/>
            <a:ext cx="239486" cy="365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28CD3559-5E46-475C-A1BC-FE58746AC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55304" y="3173501"/>
            <a:ext cx="239486" cy="382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EAA97ABE-870B-492C-B690-8656A2012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94789" y="3137824"/>
            <a:ext cx="239486" cy="35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C4614A5A-C16D-4A4D-85CC-9C9C968C6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" y="3378638"/>
            <a:ext cx="239486" cy="241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7D3F5CAB-5766-4200-A6C8-2C2D3CAD3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8161" y="3402790"/>
            <a:ext cx="239486" cy="12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0DC45774-C2AB-4587-9780-0724A3819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07646" y="3415772"/>
            <a:ext cx="239486" cy="3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DD2E6245-55D4-4F87-87AA-38B4B8888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3403818"/>
            <a:ext cx="239486" cy="123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048005AC-55B1-49BC-9F82-2EB0493E1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3380223"/>
            <a:ext cx="239486" cy="23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C6F4869F-B3A2-4B30-AEB8-A9CE0D504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3347991"/>
            <a:ext cx="239486" cy="32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3" name="">
            <a:extLst xmlns:a="http://schemas.openxmlformats.org/drawingml/2006/main">
              <a:ext uri="{FF2B5EF4-FFF2-40B4-BE49-F238E27FC236}">
                <a16:creationId xmlns:a16="http://schemas.microsoft.com/office/drawing/2014/main" id="{070FD6E1-1445-4BCB-BB87-8C178927D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3310740"/>
            <a:ext cx="239486" cy="37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0379CE3A-9D81-4676-8F70-112B0FC53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3272650"/>
            <a:ext cx="239486" cy="380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BA9E3631-24C6-47D4-92B0-2ECC5522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44561" y="3237997"/>
            <a:ext cx="239486" cy="34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6" name="">
            <a:extLst xmlns:a="http://schemas.openxmlformats.org/drawingml/2006/main">
              <a:ext uri="{FF2B5EF4-FFF2-40B4-BE49-F238E27FC236}">
                <a16:creationId xmlns:a16="http://schemas.microsoft.com/office/drawing/2014/main" id="{50F0CB69-3EE4-45FE-A4B3-9362FBCA9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84046" y="3210670"/>
            <a:ext cx="239486" cy="273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7" name="">
            <a:extLst xmlns:a="http://schemas.openxmlformats.org/drawingml/2006/main">
              <a:ext uri="{FF2B5EF4-FFF2-40B4-BE49-F238E27FC236}">
                <a16:creationId xmlns:a16="http://schemas.microsoft.com/office/drawing/2014/main" id="{A9E6CB60-06E5-4DFA-8C2E-721A2561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23532" y="3193736"/>
            <a:ext cx="239486" cy="1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5824AE4C-3089-4D7B-9E0C-A0595E387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63018" y="3189095"/>
            <a:ext cx="239486" cy="46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9" name="">
            <a:extLst xmlns:a="http://schemas.openxmlformats.org/drawingml/2006/main">
              <a:ext uri="{FF2B5EF4-FFF2-40B4-BE49-F238E27FC236}">
                <a16:creationId xmlns:a16="http://schemas.microsoft.com/office/drawing/2014/main" id="{E3589B1C-4E0A-402B-8A89-7FC6DEE6A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3189095"/>
            <a:ext cx="239486" cy="81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0" name="">
            <a:extLst xmlns:a="http://schemas.openxmlformats.org/drawingml/2006/main">
              <a:ext uri="{FF2B5EF4-FFF2-40B4-BE49-F238E27FC236}">
                <a16:creationId xmlns:a16="http://schemas.microsoft.com/office/drawing/2014/main" id="{98FC4C37-4347-43ED-835F-53994BE3B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3197268"/>
            <a:ext cx="239486" cy="20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1" name="">
            <a:extLst xmlns:a="http://schemas.openxmlformats.org/drawingml/2006/main">
              <a:ext uri="{FF2B5EF4-FFF2-40B4-BE49-F238E27FC236}">
                <a16:creationId xmlns:a16="http://schemas.microsoft.com/office/drawing/2014/main" id="{17348EE2-CB86-401F-B8B9-F8287681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3217339"/>
            <a:ext cx="239486" cy="297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2" name="">
            <a:extLst xmlns:a="http://schemas.openxmlformats.org/drawingml/2006/main">
              <a:ext uri="{FF2B5EF4-FFF2-40B4-BE49-F238E27FC236}">
                <a16:creationId xmlns:a16="http://schemas.microsoft.com/office/drawing/2014/main" id="{9C177A28-7212-4A17-94F3-F770C236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3247053"/>
            <a:ext cx="239486" cy="360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3" name="">
            <a:extLst xmlns:a="http://schemas.openxmlformats.org/drawingml/2006/main">
              <a:ext uri="{FF2B5EF4-FFF2-40B4-BE49-F238E27FC236}">
                <a16:creationId xmlns:a16="http://schemas.microsoft.com/office/drawing/2014/main" id="{6C49A50C-5425-4DB8-8833-00D228A3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3283077"/>
            <a:ext cx="239486" cy="382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4" name="">
            <a:extLst xmlns:a="http://schemas.openxmlformats.org/drawingml/2006/main">
              <a:ext uri="{FF2B5EF4-FFF2-40B4-BE49-F238E27FC236}">
                <a16:creationId xmlns:a16="http://schemas.microsoft.com/office/drawing/2014/main" id="{C1432F2B-4737-4E21-888C-54975194D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9932" y="3321367"/>
            <a:ext cx="239486" cy="362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5" name="">
            <a:extLst xmlns:a="http://schemas.openxmlformats.org/drawingml/2006/main">
              <a:ext uri="{FF2B5EF4-FFF2-40B4-BE49-F238E27FC236}">
                <a16:creationId xmlns:a16="http://schemas.microsoft.com/office/drawing/2014/main" id="{0209B1AB-DD3F-41E5-B3A3-75AFA9410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39418" y="3357627"/>
            <a:ext cx="239486" cy="301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6" name="">
            <a:extLst xmlns:a="http://schemas.openxmlformats.org/drawingml/2006/main">
              <a:ext uri="{FF2B5EF4-FFF2-40B4-BE49-F238E27FC236}">
                <a16:creationId xmlns:a16="http://schemas.microsoft.com/office/drawing/2014/main" id="{CCCDA923-1C0E-4D2C-A761-17F5D4B2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78904" y="3387785"/>
            <a:ext cx="239486" cy="206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7" name="">
            <a:extLst xmlns:a="http://schemas.openxmlformats.org/drawingml/2006/main">
              <a:ext uri="{FF2B5EF4-FFF2-40B4-BE49-F238E27FC236}">
                <a16:creationId xmlns:a16="http://schemas.microsoft.com/office/drawing/2014/main" id="{EF577D05-44B3-42D7-B77F-AA91DB24C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18389" y="3408458"/>
            <a:ext cx="239486" cy="88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8" name="">
            <a:extLst xmlns:a="http://schemas.openxmlformats.org/drawingml/2006/main">
              <a:ext uri="{FF2B5EF4-FFF2-40B4-BE49-F238E27FC236}">
                <a16:creationId xmlns:a16="http://schemas.microsoft.com/office/drawing/2014/main" id="{1A2F2C71-5188-4719-B7BA-3CE75472A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3413392"/>
            <a:ext cx="239486" cy="3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9" name="">
            <a:extLst xmlns:a="http://schemas.openxmlformats.org/drawingml/2006/main">
              <a:ext uri="{FF2B5EF4-FFF2-40B4-BE49-F238E27FC236}">
                <a16:creationId xmlns:a16="http://schemas.microsoft.com/office/drawing/2014/main" id="{665ED573-FE79-4281-A2E5-084E19AD8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3397100"/>
            <a:ext cx="239486" cy="16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0" name="">
            <a:extLst xmlns:a="http://schemas.openxmlformats.org/drawingml/2006/main">
              <a:ext uri="{FF2B5EF4-FFF2-40B4-BE49-F238E27FC236}">
                <a16:creationId xmlns:a16="http://schemas.microsoft.com/office/drawing/2014/main" id="{5FA56646-0974-44B3-A4BB-C646E96C4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3370276"/>
            <a:ext cx="239486" cy="26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1" name="">
            <a:extLst xmlns:a="http://schemas.openxmlformats.org/drawingml/2006/main">
              <a:ext uri="{FF2B5EF4-FFF2-40B4-BE49-F238E27FC236}">
                <a16:creationId xmlns:a16="http://schemas.microsoft.com/office/drawing/2014/main" id="{4E97C3DE-10F5-4E56-8F11-3454EE342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3335932"/>
            <a:ext cx="239486" cy="34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2" name="">
            <a:extLst xmlns:a="http://schemas.openxmlformats.org/drawingml/2006/main">
              <a:ext uri="{FF2B5EF4-FFF2-40B4-BE49-F238E27FC236}">
                <a16:creationId xmlns:a16="http://schemas.microsoft.com/office/drawing/2014/main" id="{E70AC0DD-74C7-4D8B-B612-6413C503E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3297923"/>
            <a:ext cx="239486" cy="3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3" name="">
            <a:extLst xmlns:a="http://schemas.openxmlformats.org/drawingml/2006/main">
              <a:ext uri="{FF2B5EF4-FFF2-40B4-BE49-F238E27FC236}">
                <a16:creationId xmlns:a16="http://schemas.microsoft.com/office/drawing/2014/main" id="{175F2A4B-AEA7-45A6-8668-7A32897AB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55304" y="3260513"/>
            <a:ext cx="239486" cy="374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4" name="">
            <a:extLst xmlns:a="http://schemas.openxmlformats.org/drawingml/2006/main">
              <a:ext uri="{FF2B5EF4-FFF2-40B4-BE49-F238E27FC236}">
                <a16:creationId xmlns:a16="http://schemas.microsoft.com/office/drawing/2014/main" id="{7BFE728F-10D5-4B4A-9CFF-A8B870DC8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94789" y="3227902"/>
            <a:ext cx="239486" cy="326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5" name="">
            <a:extLst xmlns:a="http://schemas.openxmlformats.org/drawingml/2006/main">
              <a:ext uri="{FF2B5EF4-FFF2-40B4-BE49-F238E27FC236}">
                <a16:creationId xmlns:a16="http://schemas.microsoft.com/office/drawing/2014/main" id="{48BE5B3E-B5E4-441F-B6AF-7D12694E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" y="3499484"/>
            <a:ext cx="239486" cy="184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6" name="">
            <a:extLst xmlns:a="http://schemas.openxmlformats.org/drawingml/2006/main">
              <a:ext uri="{FF2B5EF4-FFF2-40B4-BE49-F238E27FC236}">
                <a16:creationId xmlns:a16="http://schemas.microsoft.com/office/drawing/2014/main" id="{9AB40976-C3F7-409A-8DFE-9356C7021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8161" y="3517926"/>
            <a:ext cx="239486" cy="63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7" name="">
            <a:extLst xmlns:a="http://schemas.openxmlformats.org/drawingml/2006/main">
              <a:ext uri="{FF2B5EF4-FFF2-40B4-BE49-F238E27FC236}">
                <a16:creationId xmlns:a16="http://schemas.microsoft.com/office/drawing/2014/main" id="{B0D969AD-51DA-4408-BCBA-A94E95FF0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3517745"/>
            <a:ext cx="239486" cy="6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8" name="">
            <a:extLst xmlns:a="http://schemas.openxmlformats.org/drawingml/2006/main">
              <a:ext uri="{FF2B5EF4-FFF2-40B4-BE49-F238E27FC236}">
                <a16:creationId xmlns:a16="http://schemas.microsoft.com/office/drawing/2014/main" id="{08C2E3D5-FE90-4042-90AA-989EFEE94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3499142"/>
            <a:ext cx="239486" cy="18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9" name="">
            <a:extLst xmlns:a="http://schemas.openxmlformats.org/drawingml/2006/main">
              <a:ext uri="{FF2B5EF4-FFF2-40B4-BE49-F238E27FC236}">
                <a16:creationId xmlns:a16="http://schemas.microsoft.com/office/drawing/2014/main" id="{74BB1E37-92EB-4D8F-B8D2-B851675B8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3470529"/>
            <a:ext cx="239486" cy="286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0" name="">
            <a:extLst xmlns:a="http://schemas.openxmlformats.org/drawingml/2006/main">
              <a:ext uri="{FF2B5EF4-FFF2-40B4-BE49-F238E27FC236}">
                <a16:creationId xmlns:a16="http://schemas.microsoft.com/office/drawing/2014/main" id="{EDA8058F-2EE1-441E-BCCC-540AFE02D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3435116"/>
            <a:ext cx="239486" cy="354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1" name="">
            <a:extLst xmlns:a="http://schemas.openxmlformats.org/drawingml/2006/main">
              <a:ext uri="{FF2B5EF4-FFF2-40B4-BE49-F238E27FC236}">
                <a16:creationId xmlns:a16="http://schemas.microsoft.com/office/drawing/2014/main" id="{270E5B8C-5FEA-447C-8239-1CCAEF33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3396880"/>
            <a:ext cx="239486" cy="382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2" name="">
            <a:extLst xmlns:a="http://schemas.openxmlformats.org/drawingml/2006/main">
              <a:ext uri="{FF2B5EF4-FFF2-40B4-BE49-F238E27FC236}">
                <a16:creationId xmlns:a16="http://schemas.microsoft.com/office/drawing/2014/main" id="{21196722-39A1-415A-A94D-0886863A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3360110"/>
            <a:ext cx="239486" cy="367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3" name="">
            <a:extLst xmlns:a="http://schemas.openxmlformats.org/drawingml/2006/main">
              <a:ext uri="{FF2B5EF4-FFF2-40B4-BE49-F238E27FC236}">
                <a16:creationId xmlns:a16="http://schemas.microsoft.com/office/drawing/2014/main" id="{B2CE27B4-2BFD-4C13-B2DA-F5C3C1AF4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44561" y="3328934"/>
            <a:ext cx="239486" cy="311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4" name="">
            <a:extLst xmlns:a="http://schemas.openxmlformats.org/drawingml/2006/main">
              <a:ext uri="{FF2B5EF4-FFF2-40B4-BE49-F238E27FC236}">
                <a16:creationId xmlns:a16="http://schemas.microsoft.com/office/drawing/2014/main" id="{48033AE0-50F7-492A-BEDF-81F02BF30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84046" y="3306850"/>
            <a:ext cx="239486" cy="22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78CCB9C3-0C78-4572-9BFD-CC85E81D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23532" y="3296338"/>
            <a:ext cx="239486" cy="105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6" name="">
            <a:extLst xmlns:a="http://schemas.openxmlformats.org/drawingml/2006/main">
              <a:ext uri="{FF2B5EF4-FFF2-40B4-BE49-F238E27FC236}">
                <a16:creationId xmlns:a16="http://schemas.microsoft.com/office/drawing/2014/main" id="{CC72F905-3214-4E3D-83F3-9C5B21118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3296338"/>
            <a:ext cx="239486" cy="22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7" name="">
            <a:extLst xmlns:a="http://schemas.openxmlformats.org/drawingml/2006/main">
              <a:ext uri="{FF2B5EF4-FFF2-40B4-BE49-F238E27FC236}">
                <a16:creationId xmlns:a16="http://schemas.microsoft.com/office/drawing/2014/main" id="{54977A21-27CD-4C51-B37E-6520C8122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3298577"/>
            <a:ext cx="239486" cy="14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8" name="">
            <a:extLst xmlns:a="http://schemas.openxmlformats.org/drawingml/2006/main">
              <a:ext uri="{FF2B5EF4-FFF2-40B4-BE49-F238E27FC236}">
                <a16:creationId xmlns:a16="http://schemas.microsoft.com/office/drawing/2014/main" id="{51A88467-6650-4161-9200-61365B0F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3313316"/>
            <a:ext cx="239486" cy="25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9" name="">
            <a:extLst xmlns:a="http://schemas.openxmlformats.org/drawingml/2006/main">
              <a:ext uri="{FF2B5EF4-FFF2-40B4-BE49-F238E27FC236}">
                <a16:creationId xmlns:a16="http://schemas.microsoft.com/office/drawing/2014/main" id="{11B984D2-2DCC-48C7-931C-9050B691A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3338900"/>
            <a:ext cx="239486" cy="335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0" name="">
            <a:extLst xmlns:a="http://schemas.openxmlformats.org/drawingml/2006/main">
              <a:ext uri="{FF2B5EF4-FFF2-40B4-BE49-F238E27FC236}">
                <a16:creationId xmlns:a16="http://schemas.microsoft.com/office/drawing/2014/main" id="{8699657A-6847-4CEA-9A05-D88BED01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3372458"/>
            <a:ext cx="239486" cy="37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1" name="">
            <a:extLst xmlns:a="http://schemas.openxmlformats.org/drawingml/2006/main">
              <a:ext uri="{FF2B5EF4-FFF2-40B4-BE49-F238E27FC236}">
                <a16:creationId xmlns:a16="http://schemas.microsoft.com/office/drawing/2014/main" id="{E757DEFA-05E6-4B32-9870-086B52FF3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3410225"/>
            <a:ext cx="239486" cy="37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2" name="">
            <a:extLst xmlns:a="http://schemas.openxmlformats.org/drawingml/2006/main">
              <a:ext uri="{FF2B5EF4-FFF2-40B4-BE49-F238E27FC236}">
                <a16:creationId xmlns:a16="http://schemas.microsoft.com/office/drawing/2014/main" id="{60571087-5127-4D27-9A87-D22C28383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9932" y="3447960"/>
            <a:ext cx="239486" cy="334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3" name="">
            <a:extLst xmlns:a="http://schemas.openxmlformats.org/drawingml/2006/main">
              <a:ext uri="{FF2B5EF4-FFF2-40B4-BE49-F238E27FC236}">
                <a16:creationId xmlns:a16="http://schemas.microsoft.com/office/drawing/2014/main" id="{5245FEE6-B707-4D02-ACC7-D81491F89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39418" y="3481429"/>
            <a:ext cx="239486" cy="2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4" name="">
            <a:extLst xmlns:a="http://schemas.openxmlformats.org/drawingml/2006/main">
              <a:ext uri="{FF2B5EF4-FFF2-40B4-BE49-F238E27FC236}">
                <a16:creationId xmlns:a16="http://schemas.microsoft.com/office/drawing/2014/main" id="{193FD691-2EB8-4506-98FB-DB572CEB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78904" y="3506876"/>
            <a:ext cx="239486" cy="145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5" name="">
            <a:extLst xmlns:a="http://schemas.openxmlformats.org/drawingml/2006/main">
              <a:ext uri="{FF2B5EF4-FFF2-40B4-BE49-F238E27FC236}">
                <a16:creationId xmlns:a16="http://schemas.microsoft.com/office/drawing/2014/main" id="{AD288315-6791-4F25-8081-D871E86BA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18389" y="3521445"/>
            <a:ext cx="239486" cy="2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6" name="">
            <a:extLst xmlns:a="http://schemas.openxmlformats.org/drawingml/2006/main">
              <a:ext uri="{FF2B5EF4-FFF2-40B4-BE49-F238E27FC236}">
                <a16:creationId xmlns:a16="http://schemas.microsoft.com/office/drawing/2014/main" id="{4DFBE7F5-B182-44EA-85C8-18DED1934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3512811"/>
            <a:ext cx="239486" cy="106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7" name="">
            <a:extLst xmlns:a="http://schemas.openxmlformats.org/drawingml/2006/main">
              <a:ext uri="{FF2B5EF4-FFF2-40B4-BE49-F238E27FC236}">
                <a16:creationId xmlns:a16="http://schemas.microsoft.com/office/drawing/2014/main" id="{D17590FA-5D06-42A6-976B-A56CABFF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3490578"/>
            <a:ext cx="239486" cy="22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8" name="">
            <a:extLst xmlns:a="http://schemas.openxmlformats.org/drawingml/2006/main">
              <a:ext uri="{FF2B5EF4-FFF2-40B4-BE49-F238E27FC236}">
                <a16:creationId xmlns:a16="http://schemas.microsoft.com/office/drawing/2014/main" id="{F4DF75FC-70C1-45DF-904A-0FF6B2E9C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3459295"/>
            <a:ext cx="239486" cy="3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9" name="">
            <a:extLst xmlns:a="http://schemas.openxmlformats.org/drawingml/2006/main">
              <a:ext uri="{FF2B5EF4-FFF2-40B4-BE49-F238E27FC236}">
                <a16:creationId xmlns:a16="http://schemas.microsoft.com/office/drawing/2014/main" id="{A4F132CA-CB49-4C2D-8BE8-94D203F4D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3422475"/>
            <a:ext cx="239486" cy="36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0" name="">
            <a:extLst xmlns:a="http://schemas.openxmlformats.org/drawingml/2006/main">
              <a:ext uri="{FF2B5EF4-FFF2-40B4-BE49-F238E27FC236}">
                <a16:creationId xmlns:a16="http://schemas.microsoft.com/office/drawing/2014/main" id="{87F91030-BD0C-478E-A275-C116F309A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3384248"/>
            <a:ext cx="239486" cy="382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1" name="">
            <a:extLst xmlns:a="http://schemas.openxmlformats.org/drawingml/2006/main">
              <a:ext uri="{FF2B5EF4-FFF2-40B4-BE49-F238E27FC236}">
                <a16:creationId xmlns:a16="http://schemas.microsoft.com/office/drawing/2014/main" id="{DA6D85E3-2485-4654-B3EE-AFF56ACE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55304" y="3348906"/>
            <a:ext cx="239486" cy="353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2" name="">
            <a:extLst xmlns:a="http://schemas.openxmlformats.org/drawingml/2006/main">
              <a:ext uri="{FF2B5EF4-FFF2-40B4-BE49-F238E27FC236}">
                <a16:creationId xmlns:a16="http://schemas.microsoft.com/office/drawing/2014/main" id="{655E8E1C-C758-4418-9F2A-CAFD6331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94789" y="3320416"/>
            <a:ext cx="239486" cy="284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3" name="">
            <a:extLst xmlns:a="http://schemas.openxmlformats.org/drawingml/2006/main">
              <a:ext uri="{FF2B5EF4-FFF2-40B4-BE49-F238E27FC236}">
                <a16:creationId xmlns:a16="http://schemas.microsoft.com/office/drawing/2014/main" id="{14BE9EB6-8D6B-42F7-A1C1-7739F43DD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" y="3617438"/>
            <a:ext cx="239486" cy="12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4" name="">
            <a:extLst xmlns:a="http://schemas.openxmlformats.org/drawingml/2006/main">
              <a:ext uri="{FF2B5EF4-FFF2-40B4-BE49-F238E27FC236}">
                <a16:creationId xmlns:a16="http://schemas.microsoft.com/office/drawing/2014/main" id="{2B68CA23-B221-4945-85DB-6460C382A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3629034"/>
            <a:ext cx="239486" cy="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5" name="">
            <a:extLst xmlns:a="http://schemas.openxmlformats.org/drawingml/2006/main">
              <a:ext uri="{FF2B5EF4-FFF2-40B4-BE49-F238E27FC236}">
                <a16:creationId xmlns:a16="http://schemas.microsoft.com/office/drawing/2014/main" id="{C90206C4-1962-4174-9D2A-2A9D4A72A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3615878"/>
            <a:ext cx="239486" cy="13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6" name="">
            <a:extLst xmlns:a="http://schemas.openxmlformats.org/drawingml/2006/main">
              <a:ext uri="{FF2B5EF4-FFF2-40B4-BE49-F238E27FC236}">
                <a16:creationId xmlns:a16="http://schemas.microsoft.com/office/drawing/2014/main" id="{7D2A3F7A-C660-42A4-AB72-7B4369FC2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3591584"/>
            <a:ext cx="239486" cy="242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7" name="">
            <a:extLst xmlns:a="http://schemas.openxmlformats.org/drawingml/2006/main">
              <a:ext uri="{FF2B5EF4-FFF2-40B4-BE49-F238E27FC236}">
                <a16:creationId xmlns:a16="http://schemas.microsoft.com/office/drawing/2014/main" id="{6EE8EB98-1271-4840-A55C-E4AAF2927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3558877"/>
            <a:ext cx="239486" cy="327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8" name="">
            <a:extLst xmlns:a="http://schemas.openxmlformats.org/drawingml/2006/main">
              <a:ext uri="{FF2B5EF4-FFF2-40B4-BE49-F238E27FC236}">
                <a16:creationId xmlns:a16="http://schemas.microsoft.com/office/drawing/2014/main" id="{BC550179-2253-4350-AAC7-47D28EFD2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3521429"/>
            <a:ext cx="239486" cy="37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9" name="">
            <a:extLst xmlns:a="http://schemas.openxmlformats.org/drawingml/2006/main">
              <a:ext uri="{FF2B5EF4-FFF2-40B4-BE49-F238E27FC236}">
                <a16:creationId xmlns:a16="http://schemas.microsoft.com/office/drawing/2014/main" id="{1D799A33-7508-4222-AE02-ADC9E16BD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3483442"/>
            <a:ext cx="239486" cy="37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0" name="">
            <a:extLst xmlns:a="http://schemas.openxmlformats.org/drawingml/2006/main">
              <a:ext uri="{FF2B5EF4-FFF2-40B4-BE49-F238E27FC236}">
                <a16:creationId xmlns:a16="http://schemas.microsoft.com/office/drawing/2014/main" id="{B835FECD-305E-4D6D-A31D-515EDB8F4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3449180"/>
            <a:ext cx="239486" cy="342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1" name="">
            <a:extLst xmlns:a="http://schemas.openxmlformats.org/drawingml/2006/main">
              <a:ext uri="{FF2B5EF4-FFF2-40B4-BE49-F238E27FC236}">
                <a16:creationId xmlns:a16="http://schemas.microsoft.com/office/drawing/2014/main" id="{D4669188-9CBE-48C6-BB0C-940679973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44561" y="3422488"/>
            <a:ext cx="239486" cy="2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2" name="">
            <a:extLst xmlns:a="http://schemas.openxmlformats.org/drawingml/2006/main">
              <a:ext uri="{FF2B5EF4-FFF2-40B4-BE49-F238E27FC236}">
                <a16:creationId xmlns:a16="http://schemas.microsoft.com/office/drawing/2014/main" id="{4F091BC5-8374-459B-8C20-753E18AE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84046" y="3406362"/>
            <a:ext cx="239486" cy="161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3" name="">
            <a:extLst xmlns:a="http://schemas.openxmlformats.org/drawingml/2006/main">
              <a:ext uri="{FF2B5EF4-FFF2-40B4-BE49-F238E27FC236}">
                <a16:creationId xmlns:a16="http://schemas.microsoft.com/office/drawing/2014/main" id="{6D5A6D64-C465-49E9-B9BB-3B642E83F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23532" y="3402612"/>
            <a:ext cx="239486" cy="3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4" name="">
            <a:extLst xmlns:a="http://schemas.openxmlformats.org/drawingml/2006/main">
              <a:ext uri="{FF2B5EF4-FFF2-40B4-BE49-F238E27FC236}">
                <a16:creationId xmlns:a16="http://schemas.microsoft.com/office/drawing/2014/main" id="{CAB493A4-9962-4F70-A71B-78D0A0B4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3402612"/>
            <a:ext cx="239486" cy="90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5" name="">
            <a:extLst xmlns:a="http://schemas.openxmlformats.org/drawingml/2006/main">
              <a:ext uri="{FF2B5EF4-FFF2-40B4-BE49-F238E27FC236}">
                <a16:creationId xmlns:a16="http://schemas.microsoft.com/office/drawing/2014/main" id="{F00D4FC3-A8F1-4B98-B317-1B0BD268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3411658"/>
            <a:ext cx="239486" cy="208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6" name="">
            <a:extLst xmlns:a="http://schemas.openxmlformats.org/drawingml/2006/main">
              <a:ext uri="{FF2B5EF4-FFF2-40B4-BE49-F238E27FC236}">
                <a16:creationId xmlns:a16="http://schemas.microsoft.com/office/drawing/2014/main" id="{0CE02858-4B6E-4F9E-8D98-AB3F6096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3432486"/>
            <a:ext cx="239486" cy="30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7" name="">
            <a:extLst xmlns:a="http://schemas.openxmlformats.org/drawingml/2006/main">
              <a:ext uri="{FF2B5EF4-FFF2-40B4-BE49-F238E27FC236}">
                <a16:creationId xmlns:a16="http://schemas.microsoft.com/office/drawing/2014/main" id="{5F84D694-72FB-4955-B5E6-CC5DEB8C9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3462757"/>
            <a:ext cx="239486" cy="363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8" name="">
            <a:extLst xmlns:a="http://schemas.openxmlformats.org/drawingml/2006/main">
              <a:ext uri="{FF2B5EF4-FFF2-40B4-BE49-F238E27FC236}">
                <a16:creationId xmlns:a16="http://schemas.microsoft.com/office/drawing/2014/main" id="{C68367F7-4398-4A3C-B0C9-8424C9057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3499075"/>
            <a:ext cx="239486" cy="382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9" name="">
            <a:extLst xmlns:a="http://schemas.openxmlformats.org/drawingml/2006/main">
              <a:ext uri="{FF2B5EF4-FFF2-40B4-BE49-F238E27FC236}">
                <a16:creationId xmlns:a16="http://schemas.microsoft.com/office/drawing/2014/main" id="{5158F3E0-BC0E-44AD-895E-E5D62D97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3537363"/>
            <a:ext cx="239486" cy="35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0" name="">
            <a:extLst xmlns:a="http://schemas.openxmlformats.org/drawingml/2006/main">
              <a:ext uri="{FF2B5EF4-FFF2-40B4-BE49-F238E27FC236}">
                <a16:creationId xmlns:a16="http://schemas.microsoft.com/office/drawing/2014/main" id="{7E01ABDB-9863-4E16-9EAE-F47689678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9932" y="3573324"/>
            <a:ext cx="239486" cy="295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1" name="">
            <a:extLst xmlns:a="http://schemas.openxmlformats.org/drawingml/2006/main">
              <a:ext uri="{FF2B5EF4-FFF2-40B4-BE49-F238E27FC236}">
                <a16:creationId xmlns:a16="http://schemas.microsoft.com/office/drawing/2014/main" id="{62899A6F-EE20-414B-984F-A45C1C64A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39418" y="3602922"/>
            <a:ext cx="239486" cy="199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2" name="">
            <a:extLst xmlns:a="http://schemas.openxmlformats.org/drawingml/2006/main">
              <a:ext uri="{FF2B5EF4-FFF2-40B4-BE49-F238E27FC236}">
                <a16:creationId xmlns:a16="http://schemas.microsoft.com/office/drawing/2014/main" id="{CAB5275E-BC5C-430A-988A-2E447FF46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78904" y="3622836"/>
            <a:ext cx="239486" cy="7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3" name="">
            <a:extLst xmlns:a="http://schemas.openxmlformats.org/drawingml/2006/main">
              <a:ext uri="{FF2B5EF4-FFF2-40B4-BE49-F238E27FC236}">
                <a16:creationId xmlns:a16="http://schemas.microsoft.com/office/drawing/2014/main" id="{E3BF20E9-3568-4DFD-BEB9-30AF936B1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3626006"/>
            <a:ext cx="239486" cy="4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4" name="">
            <a:extLst xmlns:a="http://schemas.openxmlformats.org/drawingml/2006/main">
              <a:ext uri="{FF2B5EF4-FFF2-40B4-BE49-F238E27FC236}">
                <a16:creationId xmlns:a16="http://schemas.microsoft.com/office/drawing/2014/main" id="{DF31F129-A7F7-47A2-B729-BD59DD66F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3608907"/>
            <a:ext cx="239486" cy="17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5" name="">
            <a:extLst xmlns:a="http://schemas.openxmlformats.org/drawingml/2006/main">
              <a:ext uri="{FF2B5EF4-FFF2-40B4-BE49-F238E27FC236}">
                <a16:creationId xmlns:a16="http://schemas.microsoft.com/office/drawing/2014/main" id="{EE7D04A9-95A4-45CA-9E4C-4E689C425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3581451"/>
            <a:ext cx="239486" cy="274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6" name="">
            <a:extLst xmlns:a="http://schemas.openxmlformats.org/drawingml/2006/main">
              <a:ext uri="{FF2B5EF4-FFF2-40B4-BE49-F238E27FC236}">
                <a16:creationId xmlns:a16="http://schemas.microsoft.com/office/drawing/2014/main" id="{94137D74-AB18-496A-8BE2-B0BD098FD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3546720"/>
            <a:ext cx="239486" cy="347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7" name="">
            <a:extLst xmlns:a="http://schemas.openxmlformats.org/drawingml/2006/main">
              <a:ext uri="{FF2B5EF4-FFF2-40B4-BE49-F238E27FC236}">
                <a16:creationId xmlns:a16="http://schemas.microsoft.com/office/drawing/2014/main" id="{670B8761-AAB2-489B-AAE2-C89EE1B33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3508612"/>
            <a:ext cx="239486" cy="381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8" name="">
            <a:extLst xmlns:a="http://schemas.openxmlformats.org/drawingml/2006/main">
              <a:ext uri="{FF2B5EF4-FFF2-40B4-BE49-F238E27FC236}">
                <a16:creationId xmlns:a16="http://schemas.microsoft.com/office/drawing/2014/main" id="{8F446307-A63C-482E-BF85-CC095710A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3471404"/>
            <a:ext cx="239486" cy="37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9" name="">
            <a:extLst xmlns:a="http://schemas.openxmlformats.org/drawingml/2006/main">
              <a:ext uri="{FF2B5EF4-FFF2-40B4-BE49-F238E27FC236}">
                <a16:creationId xmlns:a16="http://schemas.microsoft.com/office/drawing/2014/main" id="{3B96A6C4-CD22-4FE5-A991-B888A99E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55304" y="3439272"/>
            <a:ext cx="239486" cy="321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0" name="">
            <a:extLst xmlns:a="http://schemas.openxmlformats.org/drawingml/2006/main">
              <a:ext uri="{FF2B5EF4-FFF2-40B4-BE49-F238E27FC236}">
                <a16:creationId xmlns:a16="http://schemas.microsoft.com/office/drawing/2014/main" id="{665A3AF9-F23A-4E98-B0EB-120751579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94789" y="3415822"/>
            <a:ext cx="239486" cy="23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1" name="">
            <a:extLst xmlns:a="http://schemas.openxmlformats.org/drawingml/2006/main">
              <a:ext uri="{FF2B5EF4-FFF2-40B4-BE49-F238E27FC236}">
                <a16:creationId xmlns:a16="http://schemas.microsoft.com/office/drawing/2014/main" id="{5D66F26E-7492-48DE-950A-917663603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" y="3732134"/>
            <a:ext cx="239486" cy="54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2" name="">
            <a:extLst xmlns:a="http://schemas.openxmlformats.org/drawingml/2006/main">
              <a:ext uri="{FF2B5EF4-FFF2-40B4-BE49-F238E27FC236}">
                <a16:creationId xmlns:a16="http://schemas.microsoft.com/office/drawing/2014/main" id="{29E93664-5AC0-43DF-8AAE-7B3F2960E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3730186"/>
            <a:ext cx="239486" cy="73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3" name="">
            <a:extLst xmlns:a="http://schemas.openxmlformats.org/drawingml/2006/main">
              <a:ext uri="{FF2B5EF4-FFF2-40B4-BE49-F238E27FC236}">
                <a16:creationId xmlns:a16="http://schemas.microsoft.com/office/drawing/2014/main" id="{A6071E5D-F798-44F0-9B27-2D02FE8FF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3710805"/>
            <a:ext cx="239486" cy="193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4" name="">
            <a:extLst xmlns:a="http://schemas.openxmlformats.org/drawingml/2006/main">
              <a:ext uri="{FF2B5EF4-FFF2-40B4-BE49-F238E27FC236}">
                <a16:creationId xmlns:a16="http://schemas.microsoft.com/office/drawing/2014/main" id="{F255F386-EB17-41C4-BED8-F1549E06A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3681604"/>
            <a:ext cx="239486" cy="292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5" name="">
            <a:extLst xmlns:a="http://schemas.openxmlformats.org/drawingml/2006/main">
              <a:ext uri="{FF2B5EF4-FFF2-40B4-BE49-F238E27FC236}">
                <a16:creationId xmlns:a16="http://schemas.microsoft.com/office/drawing/2014/main" id="{82DFC90A-3836-4474-8D06-8BA32A1E6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3645861"/>
            <a:ext cx="239486" cy="357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6" name="">
            <a:extLst xmlns:a="http://schemas.openxmlformats.org/drawingml/2006/main">
              <a:ext uri="{FF2B5EF4-FFF2-40B4-BE49-F238E27FC236}">
                <a16:creationId xmlns:a16="http://schemas.microsoft.com/office/drawing/2014/main" id="{3B9A894A-0A33-4175-904B-9F363329C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3607586"/>
            <a:ext cx="239486" cy="382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7" name="">
            <a:extLst xmlns:a="http://schemas.openxmlformats.org/drawingml/2006/main">
              <a:ext uri="{FF2B5EF4-FFF2-40B4-BE49-F238E27FC236}">
                <a16:creationId xmlns:a16="http://schemas.microsoft.com/office/drawing/2014/main" id="{04DC7988-F7D1-4B27-B5AA-DEFF78FA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3571077"/>
            <a:ext cx="239486" cy="365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8" name="">
            <a:extLst xmlns:a="http://schemas.openxmlformats.org/drawingml/2006/main">
              <a:ext uri="{FF2B5EF4-FFF2-40B4-BE49-F238E27FC236}">
                <a16:creationId xmlns:a16="http://schemas.microsoft.com/office/drawing/2014/main" id="{724C78A7-AC43-4856-967A-FF4132A31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3540429"/>
            <a:ext cx="239486" cy="30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9" name="">
            <a:extLst xmlns:a="http://schemas.openxmlformats.org/drawingml/2006/main">
              <a:ext uri="{FF2B5EF4-FFF2-40B4-BE49-F238E27FC236}">
                <a16:creationId xmlns:a16="http://schemas.microsoft.com/office/drawing/2014/main" id="{69C855E6-82A0-409A-BB5D-C52C5A507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44561" y="3519084"/>
            <a:ext cx="239486" cy="213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0" name="">
            <a:extLst xmlns:a="http://schemas.openxmlformats.org/drawingml/2006/main">
              <a:ext uri="{FF2B5EF4-FFF2-40B4-BE49-F238E27FC236}">
                <a16:creationId xmlns:a16="http://schemas.microsoft.com/office/drawing/2014/main" id="{BE01BE15-4A42-4C5C-B377-AAA4F5E1A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84046" y="3509436"/>
            <a:ext cx="239486" cy="96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1" name="">
            <a:extLst xmlns:a="http://schemas.openxmlformats.org/drawingml/2006/main">
              <a:ext uri="{FF2B5EF4-FFF2-40B4-BE49-F238E27FC236}">
                <a16:creationId xmlns:a16="http://schemas.microsoft.com/office/drawing/2014/main" id="{BE6CEAEC-8085-4F0A-A1E6-65BABC7C9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3509436"/>
            <a:ext cx="239486" cy="3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2" name="">
            <a:extLst xmlns:a="http://schemas.openxmlformats.org/drawingml/2006/main">
              <a:ext uri="{FF2B5EF4-FFF2-40B4-BE49-F238E27FC236}">
                <a16:creationId xmlns:a16="http://schemas.microsoft.com/office/drawing/2014/main" id="{CD41DAA9-6A70-49B8-8231-8ED265A53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3512569"/>
            <a:ext cx="239486" cy="15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3" name="">
            <a:extLst xmlns:a="http://schemas.openxmlformats.org/drawingml/2006/main">
              <a:ext uri="{FF2B5EF4-FFF2-40B4-BE49-F238E27FC236}">
                <a16:creationId xmlns:a16="http://schemas.microsoft.com/office/drawing/2014/main" id="{415A8EC9-3B90-4F4B-AC50-950F8A93B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3528131"/>
            <a:ext cx="239486" cy="262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4" name="">
            <a:extLst xmlns:a="http://schemas.openxmlformats.org/drawingml/2006/main">
              <a:ext uri="{FF2B5EF4-FFF2-40B4-BE49-F238E27FC236}">
                <a16:creationId xmlns:a16="http://schemas.microsoft.com/office/drawing/2014/main" id="{17188D2B-FE02-4F5A-9469-ADC7AA00C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3554374"/>
            <a:ext cx="239486" cy="33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5" name="">
            <a:extLst xmlns:a="http://schemas.openxmlformats.org/drawingml/2006/main">
              <a:ext uri="{FF2B5EF4-FFF2-40B4-BE49-F238E27FC236}">
                <a16:creationId xmlns:a16="http://schemas.microsoft.com/office/drawing/2014/main" id="{CD55D9C9-312A-429F-A643-8EB49FF67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3588355"/>
            <a:ext cx="239486" cy="379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6" name="">
            <a:extLst xmlns:a="http://schemas.openxmlformats.org/drawingml/2006/main">
              <a:ext uri="{FF2B5EF4-FFF2-40B4-BE49-F238E27FC236}">
                <a16:creationId xmlns:a16="http://schemas.microsoft.com/office/drawing/2014/main" id="{43CCE6EC-5D61-4E8E-BE3F-C69C9FA9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3626259"/>
            <a:ext cx="239486" cy="375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7" name="">
            <a:extLst xmlns:a="http://schemas.openxmlformats.org/drawingml/2006/main">
              <a:ext uri="{FF2B5EF4-FFF2-40B4-BE49-F238E27FC236}">
                <a16:creationId xmlns:a16="http://schemas.microsoft.com/office/drawing/2014/main" id="{89EAB994-1C4B-4CC1-BBBF-D01A758D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3663832"/>
            <a:ext cx="239486" cy="33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8" name="">
            <a:extLst xmlns:a="http://schemas.openxmlformats.org/drawingml/2006/main">
              <a:ext uri="{FF2B5EF4-FFF2-40B4-BE49-F238E27FC236}">
                <a16:creationId xmlns:a16="http://schemas.microsoft.com/office/drawing/2014/main" id="{7EFF1C05-2917-405A-97B3-437F2A9A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9932" y="3696857"/>
            <a:ext cx="239486" cy="247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9" name="">
            <a:extLst xmlns:a="http://schemas.openxmlformats.org/drawingml/2006/main">
              <a:ext uri="{FF2B5EF4-FFF2-40B4-BE49-F238E27FC236}">
                <a16:creationId xmlns:a16="http://schemas.microsoft.com/office/drawing/2014/main" id="{EBBD8B3F-DA25-48D7-9E76-81465B41C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39418" y="3721627"/>
            <a:ext cx="239486" cy="137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0" name="">
            <a:extLst xmlns:a="http://schemas.openxmlformats.org/drawingml/2006/main">
              <a:ext uri="{FF2B5EF4-FFF2-40B4-BE49-F238E27FC236}">
                <a16:creationId xmlns:a16="http://schemas.microsoft.com/office/drawing/2014/main" id="{A86C27F9-5C11-4C9D-B3C1-88527F93E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78904" y="3735363"/>
            <a:ext cx="239486" cy="11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1" name="">
            <a:extLst xmlns:a="http://schemas.openxmlformats.org/drawingml/2006/main">
              <a:ext uri="{FF2B5EF4-FFF2-40B4-BE49-F238E27FC236}">
                <a16:creationId xmlns:a16="http://schemas.microsoft.com/office/drawing/2014/main" id="{CA6477C4-2856-4CFF-A9B5-3525592F0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3724977"/>
            <a:ext cx="239486" cy="115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2" name="">
            <a:extLst xmlns:a="http://schemas.openxmlformats.org/drawingml/2006/main">
              <a:ext uri="{FF2B5EF4-FFF2-40B4-BE49-F238E27FC236}">
                <a16:creationId xmlns:a16="http://schemas.microsoft.com/office/drawing/2014/main" id="{911B2812-503D-4E85-ADE4-F7791A86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3702020"/>
            <a:ext cx="239486" cy="22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3" name="">
            <a:extLst xmlns:a="http://schemas.openxmlformats.org/drawingml/2006/main">
              <a:ext uri="{FF2B5EF4-FFF2-40B4-BE49-F238E27FC236}">
                <a16:creationId xmlns:a16="http://schemas.microsoft.com/office/drawing/2014/main" id="{443F28CF-74DD-456A-83A8-81665E56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3670229"/>
            <a:ext cx="239486" cy="317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4" name="">
            <a:extLst xmlns:a="http://schemas.openxmlformats.org/drawingml/2006/main">
              <a:ext uri="{FF2B5EF4-FFF2-40B4-BE49-F238E27FC236}">
                <a16:creationId xmlns:a16="http://schemas.microsoft.com/office/drawing/2014/main" id="{E251F282-CE94-4DFE-B577-4781871C9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3633173"/>
            <a:ext cx="239486" cy="370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5" name="">
            <a:extLst xmlns:a="http://schemas.openxmlformats.org/drawingml/2006/main">
              <a:ext uri="{FF2B5EF4-FFF2-40B4-BE49-F238E27FC236}">
                <a16:creationId xmlns:a16="http://schemas.microsoft.com/office/drawing/2014/main" id="{A6208792-AEF3-45C4-B045-F7E5C2B13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3595009"/>
            <a:ext cx="239486" cy="38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6" name="">
            <a:extLst xmlns:a="http://schemas.openxmlformats.org/drawingml/2006/main">
              <a:ext uri="{FF2B5EF4-FFF2-40B4-BE49-F238E27FC236}">
                <a16:creationId xmlns:a16="http://schemas.microsoft.com/office/drawing/2014/main" id="{03D118A5-4112-4066-9C40-CD14260B3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3560022"/>
            <a:ext cx="239486" cy="34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7" name="">
            <a:extLst xmlns:a="http://schemas.openxmlformats.org/drawingml/2006/main">
              <a:ext uri="{FF2B5EF4-FFF2-40B4-BE49-F238E27FC236}">
                <a16:creationId xmlns:a16="http://schemas.microsoft.com/office/drawing/2014/main" id="{33451536-A9E8-437B-A95D-CA3657465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55304" y="3532138"/>
            <a:ext cx="239486" cy="27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8" name="">
            <a:extLst xmlns:a="http://schemas.openxmlformats.org/drawingml/2006/main">
              <a:ext uri="{FF2B5EF4-FFF2-40B4-BE49-F238E27FC236}">
                <a16:creationId xmlns:a16="http://schemas.microsoft.com/office/drawing/2014/main" id="{283569D0-F50D-4E51-8BFD-53218625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94789" y="3514486"/>
            <a:ext cx="239486" cy="176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9" name="">
            <a:extLst xmlns:a="http://schemas.openxmlformats.org/drawingml/2006/main">
              <a:ext uri="{FF2B5EF4-FFF2-40B4-BE49-F238E27FC236}">
                <a16:creationId xmlns:a16="http://schemas.microsoft.com/office/drawing/2014/main" id="{65095DC9-5B76-4188-8F95-150DC9CE3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3841878"/>
            <a:ext cx="239486" cy="1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0" name="">
            <a:extLst xmlns:a="http://schemas.openxmlformats.org/drawingml/2006/main">
              <a:ext uri="{FF2B5EF4-FFF2-40B4-BE49-F238E27FC236}">
                <a16:creationId xmlns:a16="http://schemas.microsoft.com/office/drawing/2014/main" id="{6303981D-90E9-418E-91A7-5C7A1AA43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3827885"/>
            <a:ext cx="239486" cy="13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1" name="">
            <a:extLst xmlns:a="http://schemas.openxmlformats.org/drawingml/2006/main">
              <a:ext uri="{FF2B5EF4-FFF2-40B4-BE49-F238E27FC236}">
                <a16:creationId xmlns:a16="http://schemas.microsoft.com/office/drawing/2014/main" id="{B27C1924-F31C-463F-98B6-1F06340B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3802904"/>
            <a:ext cx="239486" cy="249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2" name="">
            <a:extLst xmlns:a="http://schemas.openxmlformats.org/drawingml/2006/main">
              <a:ext uri="{FF2B5EF4-FFF2-40B4-BE49-F238E27FC236}">
                <a16:creationId xmlns:a16="http://schemas.microsoft.com/office/drawing/2014/main" id="{71501157-2D41-4E73-9ED7-3FB3E336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3769741"/>
            <a:ext cx="239486" cy="33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3" name="">
            <a:extLst xmlns:a="http://schemas.openxmlformats.org/drawingml/2006/main">
              <a:ext uri="{FF2B5EF4-FFF2-40B4-BE49-F238E27FC236}">
                <a16:creationId xmlns:a16="http://schemas.microsoft.com/office/drawing/2014/main" id="{6951A189-E313-40D9-A454-2351C1CFE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3732115"/>
            <a:ext cx="239486" cy="3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4" name="">
            <a:extLst xmlns:a="http://schemas.openxmlformats.org/drawingml/2006/main">
              <a:ext uri="{FF2B5EF4-FFF2-40B4-BE49-F238E27FC236}">
                <a16:creationId xmlns:a16="http://schemas.microsoft.com/office/drawing/2014/main" id="{DF342C2C-DE16-4E0F-9C82-B717CC88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3694252"/>
            <a:ext cx="239486" cy="378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5" name="">
            <a:extLst xmlns:a="http://schemas.openxmlformats.org/drawingml/2006/main">
              <a:ext uri="{FF2B5EF4-FFF2-40B4-BE49-F238E27FC236}">
                <a16:creationId xmlns:a16="http://schemas.microsoft.com/office/drawing/2014/main" id="{81148B24-FB23-4826-A431-E26D9E68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3660399"/>
            <a:ext cx="239486" cy="338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6" name="">
            <a:extLst xmlns:a="http://schemas.openxmlformats.org/drawingml/2006/main">
              <a:ext uri="{FF2B5EF4-FFF2-40B4-BE49-F238E27FC236}">
                <a16:creationId xmlns:a16="http://schemas.microsoft.com/office/drawing/2014/main" id="{6251331F-1FE1-4FB3-A95A-156E7F43A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3634357"/>
            <a:ext cx="239486" cy="26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7" name="">
            <a:extLst xmlns:a="http://schemas.openxmlformats.org/drawingml/2006/main">
              <a:ext uri="{FF2B5EF4-FFF2-40B4-BE49-F238E27FC236}">
                <a16:creationId xmlns:a16="http://schemas.microsoft.com/office/drawing/2014/main" id="{DE2A0D73-9687-48A1-93B6-925814D80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44561" y="3619048"/>
            <a:ext cx="239486" cy="1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8" name="">
            <a:extLst xmlns:a="http://schemas.openxmlformats.org/drawingml/2006/main">
              <a:ext uri="{FF2B5EF4-FFF2-40B4-BE49-F238E27FC236}">
                <a16:creationId xmlns:a16="http://schemas.microsoft.com/office/drawing/2014/main" id="{E4DA851C-B07F-4224-9DCF-25FE653A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84046" y="3616190"/>
            <a:ext cx="239486" cy="28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9" name="">
            <a:extLst xmlns:a="http://schemas.openxmlformats.org/drawingml/2006/main">
              <a:ext uri="{FF2B5EF4-FFF2-40B4-BE49-F238E27FC236}">
                <a16:creationId xmlns:a16="http://schemas.microsoft.com/office/drawing/2014/main" id="{AFB1F9BD-364D-4BEB-BCEE-61B41F7B2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3616190"/>
            <a:ext cx="239486" cy="9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0" name="">
            <a:extLst xmlns:a="http://schemas.openxmlformats.org/drawingml/2006/main">
              <a:ext uri="{FF2B5EF4-FFF2-40B4-BE49-F238E27FC236}">
                <a16:creationId xmlns:a16="http://schemas.microsoft.com/office/drawing/2014/main" id="{B95008DD-5A31-4217-9109-8FC7964D1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3626105"/>
            <a:ext cx="239486" cy="21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1" name="">
            <a:extLst xmlns:a="http://schemas.openxmlformats.org/drawingml/2006/main">
              <a:ext uri="{FF2B5EF4-FFF2-40B4-BE49-F238E27FC236}">
                <a16:creationId xmlns:a16="http://schemas.microsoft.com/office/drawing/2014/main" id="{302E167E-5820-4816-A0FD-0D436BA8B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3647679"/>
            <a:ext cx="239486" cy="30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2" name="">
            <a:extLst xmlns:a="http://schemas.openxmlformats.org/drawingml/2006/main">
              <a:ext uri="{FF2B5EF4-FFF2-40B4-BE49-F238E27FC236}">
                <a16:creationId xmlns:a16="http://schemas.microsoft.com/office/drawing/2014/main" id="{EA963E1A-9035-4B22-8271-C52049A47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3678491"/>
            <a:ext cx="239486" cy="36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3" name="">
            <a:extLst xmlns:a="http://schemas.openxmlformats.org/drawingml/2006/main">
              <a:ext uri="{FF2B5EF4-FFF2-40B4-BE49-F238E27FC236}">
                <a16:creationId xmlns:a16="http://schemas.microsoft.com/office/drawing/2014/main" id="{3665FC13-9D1D-47A3-B98A-B515824C5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3715083"/>
            <a:ext cx="239486" cy="382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4" name="">
            <a:extLst xmlns:a="http://schemas.openxmlformats.org/drawingml/2006/main">
              <a:ext uri="{FF2B5EF4-FFF2-40B4-BE49-F238E27FC236}">
                <a16:creationId xmlns:a16="http://schemas.microsoft.com/office/drawing/2014/main" id="{44C5B17F-85E1-4740-B245-CEC305005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3753348"/>
            <a:ext cx="239486" cy="356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5" name="">
            <a:extLst xmlns:a="http://schemas.openxmlformats.org/drawingml/2006/main">
              <a:ext uri="{FF2B5EF4-FFF2-40B4-BE49-F238E27FC236}">
                <a16:creationId xmlns:a16="http://schemas.microsoft.com/office/drawing/2014/main" id="{C201DDF1-11D3-4D5D-B0DD-5E7E30A61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3788991"/>
            <a:ext cx="239486" cy="290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6" name="">
            <a:extLst xmlns:a="http://schemas.openxmlformats.org/drawingml/2006/main">
              <a:ext uri="{FF2B5EF4-FFF2-40B4-BE49-F238E27FC236}">
                <a16:creationId xmlns:a16="http://schemas.microsoft.com/office/drawing/2014/main" id="{4E4D6727-FA2E-47BD-914B-D301299C4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9932" y="3818013"/>
            <a:ext cx="239486" cy="191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7" name="">
            <a:extLst xmlns:a="http://schemas.openxmlformats.org/drawingml/2006/main">
              <a:ext uri="{FF2B5EF4-FFF2-40B4-BE49-F238E27FC236}">
                <a16:creationId xmlns:a16="http://schemas.microsoft.com/office/drawing/2014/main" id="{8075D93F-EBFB-4FB4-B61B-A14121DD5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39418" y="3837155"/>
            <a:ext cx="239486" cy="71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8" name="">
            <a:extLst xmlns:a="http://schemas.openxmlformats.org/drawingml/2006/main">
              <a:ext uri="{FF2B5EF4-FFF2-40B4-BE49-F238E27FC236}">
                <a16:creationId xmlns:a16="http://schemas.microsoft.com/office/drawing/2014/main" id="{65CEBA8E-77BB-4A6B-A8E2-7B1ED4080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3838559"/>
            <a:ext cx="239486" cy="57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9" name="">
            <a:extLst xmlns:a="http://schemas.openxmlformats.org/drawingml/2006/main">
              <a:ext uri="{FF2B5EF4-FFF2-40B4-BE49-F238E27FC236}">
                <a16:creationId xmlns:a16="http://schemas.microsoft.com/office/drawing/2014/main" id="{6004B045-625B-41C9-852D-C61AA339B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3820663"/>
            <a:ext cx="239486" cy="17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0" name="">
            <a:extLst xmlns:a="http://schemas.openxmlformats.org/drawingml/2006/main">
              <a:ext uri="{FF2B5EF4-FFF2-40B4-BE49-F238E27FC236}">
                <a16:creationId xmlns:a16="http://schemas.microsoft.com/office/drawing/2014/main" id="{2A889072-226D-4A6A-B318-4F3AC295A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3792590"/>
            <a:ext cx="239486" cy="280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1" name="">
            <a:extLst xmlns:a="http://schemas.openxmlformats.org/drawingml/2006/main">
              <a:ext uri="{FF2B5EF4-FFF2-40B4-BE49-F238E27FC236}">
                <a16:creationId xmlns:a16="http://schemas.microsoft.com/office/drawing/2014/main" id="{A63044B7-8C20-4961-9559-6B7497C3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3757492"/>
            <a:ext cx="239486" cy="35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2" name="">
            <a:extLst xmlns:a="http://schemas.openxmlformats.org/drawingml/2006/main">
              <a:ext uri="{FF2B5EF4-FFF2-40B4-BE49-F238E27FC236}">
                <a16:creationId xmlns:a16="http://schemas.microsoft.com/office/drawing/2014/main" id="{C9B38C65-E749-4A8F-97A7-38D98C0F8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3719307"/>
            <a:ext cx="239486" cy="381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3" name="">
            <a:extLst xmlns:a="http://schemas.openxmlformats.org/drawingml/2006/main">
              <a:ext uri="{FF2B5EF4-FFF2-40B4-BE49-F238E27FC236}">
                <a16:creationId xmlns:a16="http://schemas.microsoft.com/office/drawing/2014/main" id="{03889CB4-CC97-4E85-93AC-2C79516AF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3682321"/>
            <a:ext cx="239486" cy="369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4" name="">
            <a:extLst xmlns:a="http://schemas.openxmlformats.org/drawingml/2006/main">
              <a:ext uri="{FF2B5EF4-FFF2-40B4-BE49-F238E27FC236}">
                <a16:creationId xmlns:a16="http://schemas.microsoft.com/office/drawing/2014/main" id="{13896828-AC7F-4AA8-A468-EA2428040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3650685"/>
            <a:ext cx="239486" cy="316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5" name="">
            <a:extLst xmlns:a="http://schemas.openxmlformats.org/drawingml/2006/main">
              <a:ext uri="{FF2B5EF4-FFF2-40B4-BE49-F238E27FC236}">
                <a16:creationId xmlns:a16="http://schemas.microsoft.com/office/drawing/2014/main" id="{85A190B5-B3C3-48A1-A9EA-585B70D71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55304" y="3627949"/>
            <a:ext cx="239486" cy="22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6" name="">
            <a:extLst xmlns:a="http://schemas.openxmlformats.org/drawingml/2006/main">
              <a:ext uri="{FF2B5EF4-FFF2-40B4-BE49-F238E27FC236}">
                <a16:creationId xmlns:a16="http://schemas.microsoft.com/office/drawing/2014/main" id="{90F55C06-3F01-482B-9845-8ABEE564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94789" y="3616666"/>
            <a:ext cx="239486" cy="1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7" name="">
            <a:extLst xmlns:a="http://schemas.openxmlformats.org/drawingml/2006/main">
              <a:ext uri="{FF2B5EF4-FFF2-40B4-BE49-F238E27FC236}">
                <a16:creationId xmlns:a16="http://schemas.microsoft.com/office/drawing/2014/main" id="{7392F99C-11A1-4551-B69E-FB19A411A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3942569"/>
            <a:ext cx="239486" cy="8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8" name="">
            <a:extLst xmlns:a="http://schemas.openxmlformats.org/drawingml/2006/main">
              <a:ext uri="{FF2B5EF4-FFF2-40B4-BE49-F238E27FC236}">
                <a16:creationId xmlns:a16="http://schemas.microsoft.com/office/drawing/2014/main" id="{3DD73A88-7F65-4B91-9F24-FEC6F4793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3922420"/>
            <a:ext cx="239486" cy="20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9" name="">
            <a:extLst xmlns:a="http://schemas.openxmlformats.org/drawingml/2006/main">
              <a:ext uri="{FF2B5EF4-FFF2-40B4-BE49-F238E27FC236}">
                <a16:creationId xmlns:a16="http://schemas.microsoft.com/office/drawing/2014/main" id="{A3281823-62F0-4CFD-A088-9DD1A6561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3892648"/>
            <a:ext cx="239486" cy="297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0" name="">
            <a:extLst xmlns:a="http://schemas.openxmlformats.org/drawingml/2006/main">
              <a:ext uri="{FF2B5EF4-FFF2-40B4-BE49-F238E27FC236}">
                <a16:creationId xmlns:a16="http://schemas.microsoft.com/office/drawing/2014/main" id="{E6CF2D2E-64C6-4CBC-B40A-6BD7ED938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3856593"/>
            <a:ext cx="239486" cy="36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1" name="">
            <a:extLst xmlns:a="http://schemas.openxmlformats.org/drawingml/2006/main">
              <a:ext uri="{FF2B5EF4-FFF2-40B4-BE49-F238E27FC236}">
                <a16:creationId xmlns:a16="http://schemas.microsoft.com/office/drawing/2014/main" id="{12DC1085-6B67-4379-951E-008C7CF45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3818302"/>
            <a:ext cx="239486" cy="382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2" name="">
            <a:extLst xmlns:a="http://schemas.openxmlformats.org/drawingml/2006/main">
              <a:ext uri="{FF2B5EF4-FFF2-40B4-BE49-F238E27FC236}">
                <a16:creationId xmlns:a16="http://schemas.microsoft.com/office/drawing/2014/main" id="{0917C4B6-1544-4AEF-8F72-60FA10628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3782072"/>
            <a:ext cx="239486" cy="36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3" name="">
            <a:extLst xmlns:a="http://schemas.openxmlformats.org/drawingml/2006/main">
              <a:ext uri="{FF2B5EF4-FFF2-40B4-BE49-F238E27FC236}">
                <a16:creationId xmlns:a16="http://schemas.microsoft.com/office/drawing/2014/main" id="{8B4B5440-7C74-49CF-8259-9C5C76949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3751970"/>
            <a:ext cx="239486" cy="301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4" name="">
            <a:extLst xmlns:a="http://schemas.openxmlformats.org/drawingml/2006/main">
              <a:ext uri="{FF2B5EF4-FFF2-40B4-BE49-F238E27FC236}">
                <a16:creationId xmlns:a16="http://schemas.microsoft.com/office/drawing/2014/main" id="{3147F993-4960-47AB-9FAC-219736B7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3731375"/>
            <a:ext cx="239486" cy="205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5" name="">
            <a:extLst xmlns:a="http://schemas.openxmlformats.org/drawingml/2006/main">
              <a:ext uri="{FF2B5EF4-FFF2-40B4-BE49-F238E27FC236}">
                <a16:creationId xmlns:a16="http://schemas.microsoft.com/office/drawing/2014/main" id="{823E2625-187F-487C-9B34-6DA1C803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44561" y="3722597"/>
            <a:ext cx="239486" cy="87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6" name="">
            <a:extLst xmlns:a="http://schemas.openxmlformats.org/drawingml/2006/main">
              <a:ext uri="{FF2B5EF4-FFF2-40B4-BE49-F238E27FC236}">
                <a16:creationId xmlns:a16="http://schemas.microsoft.com/office/drawing/2014/main" id="{0EFECCF4-6870-467E-832A-20E7AD65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3722597"/>
            <a:ext cx="239486" cy="4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7" name="">
            <a:extLst xmlns:a="http://schemas.openxmlformats.org/drawingml/2006/main">
              <a:ext uri="{FF2B5EF4-FFF2-40B4-BE49-F238E27FC236}">
                <a16:creationId xmlns:a16="http://schemas.microsoft.com/office/drawing/2014/main" id="{C94FC860-EE6A-4236-802C-F5A06B3CE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3726622"/>
            <a:ext cx="239486" cy="1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8" name="">
            <a:extLst xmlns:a="http://schemas.openxmlformats.org/drawingml/2006/main">
              <a:ext uri="{FF2B5EF4-FFF2-40B4-BE49-F238E27FC236}">
                <a16:creationId xmlns:a16="http://schemas.microsoft.com/office/drawing/2014/main" id="{D6F23CE4-3920-409B-8EDF-4ACF6699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3742997"/>
            <a:ext cx="239486" cy="268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9" name="">
            <a:extLst xmlns:a="http://schemas.openxmlformats.org/drawingml/2006/main">
              <a:ext uri="{FF2B5EF4-FFF2-40B4-BE49-F238E27FC236}">
                <a16:creationId xmlns:a16="http://schemas.microsoft.com/office/drawing/2014/main" id="{AD76F195-EA26-4739-A52E-65D43DE5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3769887"/>
            <a:ext cx="239486" cy="34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0" name="">
            <a:extLst xmlns:a="http://schemas.openxmlformats.org/drawingml/2006/main">
              <a:ext uri="{FF2B5EF4-FFF2-40B4-BE49-F238E27FC236}">
                <a16:creationId xmlns:a16="http://schemas.microsoft.com/office/drawing/2014/main" id="{EEB9C230-9833-4B03-B1A7-93EF3DC3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3804271"/>
            <a:ext cx="239486" cy="380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1" name="">
            <a:extLst xmlns:a="http://schemas.openxmlformats.org/drawingml/2006/main">
              <a:ext uri="{FF2B5EF4-FFF2-40B4-BE49-F238E27FC236}">
                <a16:creationId xmlns:a16="http://schemas.microsoft.com/office/drawing/2014/main" id="{A59631B5-186C-4D1C-BB34-9DD985DAB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3842292"/>
            <a:ext cx="239486" cy="37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2" name="">
            <a:extLst xmlns:a="http://schemas.openxmlformats.org/drawingml/2006/main">
              <a:ext uri="{FF2B5EF4-FFF2-40B4-BE49-F238E27FC236}">
                <a16:creationId xmlns:a16="http://schemas.microsoft.com/office/drawing/2014/main" id="{5069500F-157E-4A26-BF07-337705A4E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3879681"/>
            <a:ext cx="239486" cy="32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3" name="">
            <a:extLst xmlns:a="http://schemas.openxmlformats.org/drawingml/2006/main">
              <a:ext uri="{FF2B5EF4-FFF2-40B4-BE49-F238E27FC236}">
                <a16:creationId xmlns:a16="http://schemas.microsoft.com/office/drawing/2014/main" id="{3A5170C4-E362-4704-B6D3-817148E5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3912244"/>
            <a:ext cx="239486" cy="240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4" name="">
            <a:extLst xmlns:a="http://schemas.openxmlformats.org/drawingml/2006/main">
              <a:ext uri="{FF2B5EF4-FFF2-40B4-BE49-F238E27FC236}">
                <a16:creationId xmlns:a16="http://schemas.microsoft.com/office/drawing/2014/main" id="{449F94C8-AE01-49EC-A708-0CEDB41E2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9932" y="3936324"/>
            <a:ext cx="239486" cy="12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5" name="">
            <a:extLst xmlns:a="http://schemas.openxmlformats.org/drawingml/2006/main">
              <a:ext uri="{FF2B5EF4-FFF2-40B4-BE49-F238E27FC236}">
                <a16:creationId xmlns:a16="http://schemas.microsoft.com/office/drawing/2014/main" id="{4EDCDFAF-28DE-461D-A259-81ADC25D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39418" y="3949220"/>
            <a:ext cx="239486" cy="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6" name="">
            <a:extLst xmlns:a="http://schemas.openxmlformats.org/drawingml/2006/main">
              <a:ext uri="{FF2B5EF4-FFF2-40B4-BE49-F238E27FC236}">
                <a16:creationId xmlns:a16="http://schemas.microsoft.com/office/drawing/2014/main" id="{C6567440-855F-4C5D-B42F-AF6367A56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3937087"/>
            <a:ext cx="239486" cy="123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7" name="">
            <a:extLst xmlns:a="http://schemas.openxmlformats.org/drawingml/2006/main">
              <a:ext uri="{FF2B5EF4-FFF2-40B4-BE49-F238E27FC236}">
                <a16:creationId xmlns:a16="http://schemas.microsoft.com/office/drawing/2014/main" id="{F0C2B2F0-A246-467F-8DE6-6DF05A3FB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3913419"/>
            <a:ext cx="239486" cy="236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8" name="">
            <a:extLst xmlns:a="http://schemas.openxmlformats.org/drawingml/2006/main">
              <a:ext uri="{FF2B5EF4-FFF2-40B4-BE49-F238E27FC236}">
                <a16:creationId xmlns:a16="http://schemas.microsoft.com/office/drawing/2014/main" id="{E1D4BDA4-4649-488B-9913-2CA80607A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3881138"/>
            <a:ext cx="239486" cy="32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9" name="">
            <a:extLst xmlns:a="http://schemas.openxmlformats.org/drawingml/2006/main">
              <a:ext uri="{FF2B5EF4-FFF2-40B4-BE49-F238E27FC236}">
                <a16:creationId xmlns:a16="http://schemas.microsoft.com/office/drawing/2014/main" id="{924F6FC0-EA49-4FDA-B0B0-3D12886FB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3843866"/>
            <a:ext cx="239486" cy="37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0" name="">
            <a:extLst xmlns:a="http://schemas.openxmlformats.org/drawingml/2006/main">
              <a:ext uri="{FF2B5EF4-FFF2-40B4-BE49-F238E27FC236}">
                <a16:creationId xmlns:a16="http://schemas.microsoft.com/office/drawing/2014/main" id="{4695543A-1986-4CE3-9C41-90FBB1CC3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3805786"/>
            <a:ext cx="239486" cy="38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1" name="">
            <a:extLst xmlns:a="http://schemas.openxmlformats.org/drawingml/2006/main">
              <a:ext uri="{FF2B5EF4-FFF2-40B4-BE49-F238E27FC236}">
                <a16:creationId xmlns:a16="http://schemas.microsoft.com/office/drawing/2014/main" id="{EF288929-DE65-4658-965C-ECB2D7A4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3771172"/>
            <a:ext cx="239486" cy="346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2" name="">
            <a:extLst xmlns:a="http://schemas.openxmlformats.org/drawingml/2006/main">
              <a:ext uri="{FF2B5EF4-FFF2-40B4-BE49-F238E27FC236}">
                <a16:creationId xmlns:a16="http://schemas.microsoft.com/office/drawing/2014/main" id="{A74C5571-49B5-4D89-8BA0-4768BB267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3743910"/>
            <a:ext cx="239486" cy="27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3" name="">
            <a:extLst xmlns:a="http://schemas.openxmlformats.org/drawingml/2006/main">
              <a:ext uri="{FF2B5EF4-FFF2-40B4-BE49-F238E27FC236}">
                <a16:creationId xmlns:a16="http://schemas.microsoft.com/office/drawing/2014/main" id="{DCFEF899-6BB4-409A-AFFF-6BB8CD0B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55304" y="3727058"/>
            <a:ext cx="239486" cy="168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4" name="">
            <a:extLst xmlns:a="http://schemas.openxmlformats.org/drawingml/2006/main">
              <a:ext uri="{FF2B5EF4-FFF2-40B4-BE49-F238E27FC236}">
                <a16:creationId xmlns:a16="http://schemas.microsoft.com/office/drawing/2014/main" id="{B78AE181-3D50-4ED1-AF94-35CA23C8E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94789" y="3722508"/>
            <a:ext cx="239486" cy="45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5" name="">
            <a:extLst xmlns:a="http://schemas.openxmlformats.org/drawingml/2006/main">
              <a:ext uri="{FF2B5EF4-FFF2-40B4-BE49-F238E27FC236}">
                <a16:creationId xmlns:a16="http://schemas.microsoft.com/office/drawing/2014/main" id="{2B1A77DF-9B9A-4503-9234-8E2DEF34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4039837"/>
            <a:ext cx="239486" cy="148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6" name="">
            <a:extLst xmlns:a="http://schemas.openxmlformats.org/drawingml/2006/main">
              <a:ext uri="{FF2B5EF4-FFF2-40B4-BE49-F238E27FC236}">
                <a16:creationId xmlns:a16="http://schemas.microsoft.com/office/drawing/2014/main" id="{C3C06A22-97EB-4FD5-B6F2-EA8F6F7A2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4014185"/>
            <a:ext cx="239486" cy="25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7" name="">
            <a:extLst xmlns:a="http://schemas.openxmlformats.org/drawingml/2006/main">
              <a:ext uri="{FF2B5EF4-FFF2-40B4-BE49-F238E27FC236}">
                <a16:creationId xmlns:a16="http://schemas.microsoft.com/office/drawing/2014/main" id="{F9786896-575F-4808-9FF9-C690B9E51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3980582"/>
            <a:ext cx="239486" cy="33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8" name="">
            <a:extLst xmlns:a="http://schemas.openxmlformats.org/drawingml/2006/main">
              <a:ext uri="{FF2B5EF4-FFF2-40B4-BE49-F238E27FC236}">
                <a16:creationId xmlns:a16="http://schemas.microsoft.com/office/drawing/2014/main" id="{E84F7D60-DFF5-48DF-9A5F-D2C37DDF2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3942801"/>
            <a:ext cx="239486" cy="377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9" name="">
            <a:extLst xmlns:a="http://schemas.openxmlformats.org/drawingml/2006/main">
              <a:ext uri="{FF2B5EF4-FFF2-40B4-BE49-F238E27FC236}">
                <a16:creationId xmlns:a16="http://schemas.microsoft.com/office/drawing/2014/main" id="{B5339EBB-D73C-458D-9E67-3D1971BC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3905081"/>
            <a:ext cx="239486" cy="377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0" name="">
            <a:extLst xmlns:a="http://schemas.openxmlformats.org/drawingml/2006/main">
              <a:ext uri="{FF2B5EF4-FFF2-40B4-BE49-F238E27FC236}">
                <a16:creationId xmlns:a16="http://schemas.microsoft.com/office/drawing/2014/main" id="{84EA090C-D78C-4E62-B322-FEAF85536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3871657"/>
            <a:ext cx="239486" cy="33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1" name="">
            <a:extLst xmlns:a="http://schemas.openxmlformats.org/drawingml/2006/main">
              <a:ext uri="{FF2B5EF4-FFF2-40B4-BE49-F238E27FC236}">
                <a16:creationId xmlns:a16="http://schemas.microsoft.com/office/drawing/2014/main" id="{0D5802E5-E6C7-4363-9B20-91637C1EE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3846278"/>
            <a:ext cx="239486" cy="25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2" name="">
            <a:extLst xmlns:a="http://schemas.openxmlformats.org/drawingml/2006/main">
              <a:ext uri="{FF2B5EF4-FFF2-40B4-BE49-F238E27FC236}">
                <a16:creationId xmlns:a16="http://schemas.microsoft.com/office/drawing/2014/main" id="{826D99BA-99B2-42F8-8AD8-4D1D6B0AD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3831795"/>
            <a:ext cx="239486" cy="14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3" name="">
            <a:extLst xmlns:a="http://schemas.openxmlformats.org/drawingml/2006/main">
              <a:ext uri="{FF2B5EF4-FFF2-40B4-BE49-F238E27FC236}">
                <a16:creationId xmlns:a16="http://schemas.microsoft.com/office/drawing/2014/main" id="{9ABD8B04-BF3C-4F54-8D80-3A3FA7AE9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44561" y="3829831"/>
            <a:ext cx="239486" cy="1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4" name="">
            <a:extLst xmlns:a="http://schemas.openxmlformats.org/drawingml/2006/main">
              <a:ext uri="{FF2B5EF4-FFF2-40B4-BE49-F238E27FC236}">
                <a16:creationId xmlns:a16="http://schemas.microsoft.com/office/drawing/2014/main" id="{120B5113-28EA-4E27-9804-69E195003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3829831"/>
            <a:ext cx="239486" cy="10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5" name="">
            <a:extLst xmlns:a="http://schemas.openxmlformats.org/drawingml/2006/main">
              <a:ext uri="{FF2B5EF4-FFF2-40B4-BE49-F238E27FC236}">
                <a16:creationId xmlns:a16="http://schemas.microsoft.com/office/drawing/2014/main" id="{D5D9BDC2-1286-4137-9397-203B6A01B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3840609"/>
            <a:ext cx="239486" cy="223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6" name="">
            <a:extLst xmlns:a="http://schemas.openxmlformats.org/drawingml/2006/main">
              <a:ext uri="{FF2B5EF4-FFF2-40B4-BE49-F238E27FC236}">
                <a16:creationId xmlns:a16="http://schemas.microsoft.com/office/drawing/2014/main" id="{D4A169D7-728A-4D1B-9545-FB921996D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3862917"/>
            <a:ext cx="239486" cy="31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7" name="">
            <a:extLst xmlns:a="http://schemas.openxmlformats.org/drawingml/2006/main">
              <a:ext uri="{FF2B5EF4-FFF2-40B4-BE49-F238E27FC236}">
                <a16:creationId xmlns:a16="http://schemas.microsoft.com/office/drawing/2014/main" id="{7059773E-F23E-43EF-8428-8A7688D77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3894252"/>
            <a:ext cx="239486" cy="36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8" name="">
            <a:extLst xmlns:a="http://schemas.openxmlformats.org/drawingml/2006/main">
              <a:ext uri="{FF2B5EF4-FFF2-40B4-BE49-F238E27FC236}">
                <a16:creationId xmlns:a16="http://schemas.microsoft.com/office/drawing/2014/main" id="{3DDA065C-96E4-4EEC-99DB-58C3757DB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3931098"/>
            <a:ext cx="239486" cy="38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9" name="">
            <a:extLst xmlns:a="http://schemas.openxmlformats.org/drawingml/2006/main">
              <a:ext uri="{FF2B5EF4-FFF2-40B4-BE49-F238E27FC236}">
                <a16:creationId xmlns:a16="http://schemas.microsoft.com/office/drawing/2014/main" id="{BBB07D84-7EC9-4DB6-8F93-DE94C24AA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3969319"/>
            <a:ext cx="239486" cy="35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0" name="">
            <a:extLst xmlns:a="http://schemas.openxmlformats.org/drawingml/2006/main">
              <a:ext uri="{FF2B5EF4-FFF2-40B4-BE49-F238E27FC236}">
                <a16:creationId xmlns:a16="http://schemas.microsoft.com/office/drawing/2014/main" id="{CC6622E2-1D24-4594-A87E-004C763DA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4004626"/>
            <a:ext cx="239486" cy="28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1" name="">
            <a:extLst xmlns:a="http://schemas.openxmlformats.org/drawingml/2006/main">
              <a:ext uri="{FF2B5EF4-FFF2-40B4-BE49-F238E27FC236}">
                <a16:creationId xmlns:a16="http://schemas.microsoft.com/office/drawing/2014/main" id="{5346E5EA-3C2C-451F-B290-319EC5F86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4033055"/>
            <a:ext cx="239486" cy="183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2" name="">
            <a:extLst xmlns:a="http://schemas.openxmlformats.org/drawingml/2006/main">
              <a:ext uri="{FF2B5EF4-FFF2-40B4-BE49-F238E27FC236}">
                <a16:creationId xmlns:a16="http://schemas.microsoft.com/office/drawing/2014/main" id="{E35FF648-4554-499A-B059-CA698389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9932" y="4051416"/>
            <a:ext cx="239486" cy="6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3" name="">
            <a:extLst xmlns:a="http://schemas.openxmlformats.org/drawingml/2006/main">
              <a:ext uri="{FF2B5EF4-FFF2-40B4-BE49-F238E27FC236}">
                <a16:creationId xmlns:a16="http://schemas.microsoft.com/office/drawing/2014/main" id="{59A0CCD9-4052-44AF-98ED-EB7CC7402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4051053"/>
            <a:ext cx="239486" cy="6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4" name="">
            <a:extLst xmlns:a="http://schemas.openxmlformats.org/drawingml/2006/main">
              <a:ext uri="{FF2B5EF4-FFF2-40B4-BE49-F238E27FC236}">
                <a16:creationId xmlns:a16="http://schemas.microsoft.com/office/drawing/2014/main" id="{27F3A98D-EF8D-4338-AE96-7DEC74F8F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4032370"/>
            <a:ext cx="239486" cy="186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5" name="">
            <a:extLst xmlns:a="http://schemas.openxmlformats.org/drawingml/2006/main">
              <a:ext uri="{FF2B5EF4-FFF2-40B4-BE49-F238E27FC236}">
                <a16:creationId xmlns:a16="http://schemas.microsoft.com/office/drawing/2014/main" id="{86242B1C-94BC-45D4-84EF-C9A47B77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4003696"/>
            <a:ext cx="239486" cy="28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6" name="">
            <a:extLst xmlns:a="http://schemas.openxmlformats.org/drawingml/2006/main">
              <a:ext uri="{FF2B5EF4-FFF2-40B4-BE49-F238E27FC236}">
                <a16:creationId xmlns:a16="http://schemas.microsoft.com/office/drawing/2014/main" id="{FF271946-CC11-4690-B7B6-0D6073D91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3968248"/>
            <a:ext cx="239486" cy="3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7" name="">
            <a:extLst xmlns:a="http://schemas.openxmlformats.org/drawingml/2006/main">
              <a:ext uri="{FF2B5EF4-FFF2-40B4-BE49-F238E27FC236}">
                <a16:creationId xmlns:a16="http://schemas.microsoft.com/office/drawing/2014/main" id="{40D85EB8-130F-49BA-B01B-0351D31A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3930007"/>
            <a:ext cx="239486" cy="38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8" name="">
            <a:extLst xmlns:a="http://schemas.openxmlformats.org/drawingml/2006/main">
              <a:ext uri="{FF2B5EF4-FFF2-40B4-BE49-F238E27FC236}">
                <a16:creationId xmlns:a16="http://schemas.microsoft.com/office/drawing/2014/main" id="{C0D3D6FB-79D9-4B3D-8CB9-732D45B4B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3893263"/>
            <a:ext cx="239486" cy="367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9" name="">
            <a:extLst xmlns:a="http://schemas.openxmlformats.org/drawingml/2006/main">
              <a:ext uri="{FF2B5EF4-FFF2-40B4-BE49-F238E27FC236}">
                <a16:creationId xmlns:a16="http://schemas.microsoft.com/office/drawing/2014/main" id="{DF540318-6BAE-4061-9ABD-05ED09B22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3862140"/>
            <a:ext cx="239486" cy="311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0" name="">
            <a:extLst xmlns:a="http://schemas.openxmlformats.org/drawingml/2006/main">
              <a:ext uri="{FF2B5EF4-FFF2-40B4-BE49-F238E27FC236}">
                <a16:creationId xmlns:a16="http://schemas.microsoft.com/office/drawing/2014/main" id="{61DDD239-BE06-4B0E-B334-9EE0F8D4B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3840132"/>
            <a:ext cx="239486" cy="220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1" name="">
            <a:extLst xmlns:a="http://schemas.openxmlformats.org/drawingml/2006/main">
              <a:ext uri="{FF2B5EF4-FFF2-40B4-BE49-F238E27FC236}">
                <a16:creationId xmlns:a16="http://schemas.microsoft.com/office/drawing/2014/main" id="{DAB3D300-B921-40A8-B62F-2A209348A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55304" y="3829709"/>
            <a:ext cx="239486" cy="104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2" name="">
            <a:extLst xmlns:a="http://schemas.openxmlformats.org/drawingml/2006/main">
              <a:ext uri="{FF2B5EF4-FFF2-40B4-BE49-F238E27FC236}">
                <a16:creationId xmlns:a16="http://schemas.microsoft.com/office/drawing/2014/main" id="{83441739-BDAA-46EF-BDB0-A0AB85FDF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3829709"/>
            <a:ext cx="239486" cy="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3" name="">
            <a:extLst xmlns:a="http://schemas.openxmlformats.org/drawingml/2006/main">
              <a:ext uri="{FF2B5EF4-FFF2-40B4-BE49-F238E27FC236}">
                <a16:creationId xmlns:a16="http://schemas.microsoft.com/office/drawing/2014/main" id="{73A79E13-F222-4ABD-811F-B240AF1DF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4133988"/>
            <a:ext cx="239486" cy="209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4" name="">
            <a:extLst xmlns:a="http://schemas.openxmlformats.org/drawingml/2006/main">
              <a:ext uri="{FF2B5EF4-FFF2-40B4-BE49-F238E27FC236}">
                <a16:creationId xmlns:a16="http://schemas.microsoft.com/office/drawing/2014/main" id="{5B36AB92-08D2-4660-BEE0-72641F49F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4103661"/>
            <a:ext cx="239486" cy="30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5" name="">
            <a:extLst xmlns:a="http://schemas.openxmlformats.org/drawingml/2006/main">
              <a:ext uri="{FF2B5EF4-FFF2-40B4-BE49-F238E27FC236}">
                <a16:creationId xmlns:a16="http://schemas.microsoft.com/office/drawing/2014/main" id="{FC308474-8304-4566-9E94-737BB1E7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4067314"/>
            <a:ext cx="239486" cy="36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6" name="">
            <a:extLst xmlns:a="http://schemas.openxmlformats.org/drawingml/2006/main">
              <a:ext uri="{FF2B5EF4-FFF2-40B4-BE49-F238E27FC236}">
                <a16:creationId xmlns:a16="http://schemas.microsoft.com/office/drawing/2014/main" id="{7BE3A16D-80EA-4F7B-81A6-C411B5A2C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4029027"/>
            <a:ext cx="239486" cy="382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7" name="">
            <a:extLst xmlns:a="http://schemas.openxmlformats.org/drawingml/2006/main">
              <a:ext uri="{FF2B5EF4-FFF2-40B4-BE49-F238E27FC236}">
                <a16:creationId xmlns:a16="http://schemas.microsoft.com/office/drawing/2014/main" id="{EFB8AB21-4412-4051-8C30-C1A8E5F52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3993097"/>
            <a:ext cx="239486" cy="359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8" name="">
            <a:extLst xmlns:a="http://schemas.openxmlformats.org/drawingml/2006/main">
              <a:ext uri="{FF2B5EF4-FFF2-40B4-BE49-F238E27FC236}">
                <a16:creationId xmlns:a16="http://schemas.microsoft.com/office/drawing/2014/main" id="{D391D090-8B8E-4F18-90D4-994D45C5D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3963558"/>
            <a:ext cx="239486" cy="29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9" name="">
            <a:extLst xmlns:a="http://schemas.openxmlformats.org/drawingml/2006/main">
              <a:ext uri="{FF2B5EF4-FFF2-40B4-BE49-F238E27FC236}">
                <a16:creationId xmlns:a16="http://schemas.microsoft.com/office/drawing/2014/main" id="{23E0E24E-27DA-41FF-B085-7BB9EB4A3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3943723"/>
            <a:ext cx="239486" cy="198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0" name="">
            <a:extLst xmlns:a="http://schemas.openxmlformats.org/drawingml/2006/main">
              <a:ext uri="{FF2B5EF4-FFF2-40B4-BE49-F238E27FC236}">
                <a16:creationId xmlns:a16="http://schemas.microsoft.com/office/drawing/2014/main" id="{2A7FC334-E4AB-4B7D-A8F9-8066AC35E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3935820"/>
            <a:ext cx="239486" cy="79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1" name="">
            <a:extLst xmlns:a="http://schemas.openxmlformats.org/drawingml/2006/main">
              <a:ext uri="{FF2B5EF4-FFF2-40B4-BE49-F238E27FC236}">
                <a16:creationId xmlns:a16="http://schemas.microsoft.com/office/drawing/2014/main" id="{D4EA7BC6-2983-45ED-9CE0-CA8EE5F4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3935820"/>
            <a:ext cx="239486" cy="4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2" name="">
            <a:extLst xmlns:a="http://schemas.openxmlformats.org/drawingml/2006/main">
              <a:ext uri="{FF2B5EF4-FFF2-40B4-BE49-F238E27FC236}">
                <a16:creationId xmlns:a16="http://schemas.microsoft.com/office/drawing/2014/main" id="{BA03EDF8-8094-4B8A-BA3F-0DE8EB1D3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3940734"/>
            <a:ext cx="239486" cy="171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3" name="">
            <a:extLst xmlns:a="http://schemas.openxmlformats.org/drawingml/2006/main">
              <a:ext uri="{FF2B5EF4-FFF2-40B4-BE49-F238E27FC236}">
                <a16:creationId xmlns:a16="http://schemas.microsoft.com/office/drawing/2014/main" id="{FE9A5FCA-F9E6-4A01-AC05-B3E1856EF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3957916"/>
            <a:ext cx="239486" cy="275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4" name="">
            <a:extLst xmlns:a="http://schemas.openxmlformats.org/drawingml/2006/main">
              <a:ext uri="{FF2B5EF4-FFF2-40B4-BE49-F238E27FC236}">
                <a16:creationId xmlns:a16="http://schemas.microsoft.com/office/drawing/2014/main" id="{56E00037-9A1A-45D5-BBD8-A731C7BD0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3985435"/>
            <a:ext cx="239486" cy="34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5" name="">
            <a:extLst xmlns:a="http://schemas.openxmlformats.org/drawingml/2006/main">
              <a:ext uri="{FF2B5EF4-FFF2-40B4-BE49-F238E27FC236}">
                <a16:creationId xmlns:a16="http://schemas.microsoft.com/office/drawing/2014/main" id="{472F28BF-08EE-4E66-9D7F-B629B1C19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4020205"/>
            <a:ext cx="239486" cy="38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6" name="">
            <a:extLst xmlns:a="http://schemas.openxmlformats.org/drawingml/2006/main">
              <a:ext uri="{FF2B5EF4-FFF2-40B4-BE49-F238E27FC236}">
                <a16:creationId xmlns:a16="http://schemas.microsoft.com/office/drawing/2014/main" id="{7508AE7D-B37B-43BA-B9F9-0DF16DF13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4058321"/>
            <a:ext cx="239486" cy="371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7" name="">
            <a:extLst xmlns:a="http://schemas.openxmlformats.org/drawingml/2006/main">
              <a:ext uri="{FF2B5EF4-FFF2-40B4-BE49-F238E27FC236}">
                <a16:creationId xmlns:a16="http://schemas.microsoft.com/office/drawing/2014/main" id="{13F45D39-6217-463B-BF83-F68CD98FC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4095508"/>
            <a:ext cx="239486" cy="32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8" name="">
            <a:extLst xmlns:a="http://schemas.openxmlformats.org/drawingml/2006/main">
              <a:ext uri="{FF2B5EF4-FFF2-40B4-BE49-F238E27FC236}">
                <a16:creationId xmlns:a16="http://schemas.microsoft.com/office/drawing/2014/main" id="{6697856F-CEFE-43EB-AD43-70E636617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4127590"/>
            <a:ext cx="239486" cy="23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9" name="">
            <a:extLst xmlns:a="http://schemas.openxmlformats.org/drawingml/2006/main">
              <a:ext uri="{FF2B5EF4-FFF2-40B4-BE49-F238E27FC236}">
                <a16:creationId xmlns:a16="http://schemas.microsoft.com/office/drawing/2014/main" id="{065CB595-0F92-44CA-BD1B-91521E97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4150967"/>
            <a:ext cx="239486" cy="120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0" name="">
            <a:extLst xmlns:a="http://schemas.openxmlformats.org/drawingml/2006/main">
              <a:ext uri="{FF2B5EF4-FFF2-40B4-BE49-F238E27FC236}">
                <a16:creationId xmlns:a16="http://schemas.microsoft.com/office/drawing/2014/main" id="{0FCD8036-893A-4A75-8E8E-4C42697FC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4162384"/>
            <a:ext cx="239486" cy="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1" name="">
            <a:extLst xmlns:a="http://schemas.openxmlformats.org/drawingml/2006/main">
              <a:ext uri="{FF2B5EF4-FFF2-40B4-BE49-F238E27FC236}">
                <a16:creationId xmlns:a16="http://schemas.microsoft.com/office/drawing/2014/main" id="{C70CE1C5-7CE5-47C5-BF14-6ED15685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4149142"/>
            <a:ext cx="239486" cy="13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2" name="">
            <a:extLst xmlns:a="http://schemas.openxmlformats.org/drawingml/2006/main">
              <a:ext uri="{FF2B5EF4-FFF2-40B4-BE49-F238E27FC236}">
                <a16:creationId xmlns:a16="http://schemas.microsoft.com/office/drawing/2014/main" id="{6480544A-D918-45D6-A1D1-4C968CB3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4124776"/>
            <a:ext cx="239486" cy="243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3" name="">
            <a:extLst xmlns:a="http://schemas.openxmlformats.org/drawingml/2006/main">
              <a:ext uri="{FF2B5EF4-FFF2-40B4-BE49-F238E27FC236}">
                <a16:creationId xmlns:a16="http://schemas.microsoft.com/office/drawing/2014/main" id="{26E59079-5786-462C-B72B-AE0DA0FAF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4092022"/>
            <a:ext cx="239486" cy="327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4" name="">
            <a:extLst xmlns:a="http://schemas.openxmlformats.org/drawingml/2006/main">
              <a:ext uri="{FF2B5EF4-FFF2-40B4-BE49-F238E27FC236}">
                <a16:creationId xmlns:a16="http://schemas.microsoft.com/office/drawing/2014/main" id="{E0A47815-83A0-43D7-B649-42815BA9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4054555"/>
            <a:ext cx="239486" cy="374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5" name="">
            <a:extLst xmlns:a="http://schemas.openxmlformats.org/drawingml/2006/main">
              <a:ext uri="{FF2B5EF4-FFF2-40B4-BE49-F238E27FC236}">
                <a16:creationId xmlns:a16="http://schemas.microsoft.com/office/drawing/2014/main" id="{E865F1F6-07F5-488E-B561-640ED451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4016579"/>
            <a:ext cx="239486" cy="37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6" name="">
            <a:extLst xmlns:a="http://schemas.openxmlformats.org/drawingml/2006/main">
              <a:ext uri="{FF2B5EF4-FFF2-40B4-BE49-F238E27FC236}">
                <a16:creationId xmlns:a16="http://schemas.microsoft.com/office/drawing/2014/main" id="{27979431-EE9E-4481-B22D-055790030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3982358"/>
            <a:ext cx="239486" cy="34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7" name="">
            <a:extLst xmlns:a="http://schemas.openxmlformats.org/drawingml/2006/main">
              <a:ext uri="{FF2B5EF4-FFF2-40B4-BE49-F238E27FC236}">
                <a16:creationId xmlns:a16="http://schemas.microsoft.com/office/drawing/2014/main" id="{5CDFE7D7-5EF8-4D43-8299-771C8D97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3955732"/>
            <a:ext cx="239486" cy="266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8" name="">
            <a:extLst xmlns:a="http://schemas.openxmlformats.org/drawingml/2006/main">
              <a:ext uri="{FF2B5EF4-FFF2-40B4-BE49-F238E27FC236}">
                <a16:creationId xmlns:a16="http://schemas.microsoft.com/office/drawing/2014/main" id="{C3933480-1DFC-42DC-B93D-690B5071F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3939690"/>
            <a:ext cx="239486" cy="160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9" name="">
            <a:extLst xmlns:a="http://schemas.openxmlformats.org/drawingml/2006/main">
              <a:ext uri="{FF2B5EF4-FFF2-40B4-BE49-F238E27FC236}">
                <a16:creationId xmlns:a16="http://schemas.microsoft.com/office/drawing/2014/main" id="{5C304F10-B9F2-476B-8925-DCF3A81E6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55304" y="3936031"/>
            <a:ext cx="239486" cy="3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0" name="">
            <a:extLst xmlns:a="http://schemas.openxmlformats.org/drawingml/2006/main">
              <a:ext uri="{FF2B5EF4-FFF2-40B4-BE49-F238E27FC236}">
                <a16:creationId xmlns:a16="http://schemas.microsoft.com/office/drawing/2014/main" id="{23D835A2-58C2-47B7-8959-06E90255A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3936031"/>
            <a:ext cx="239486" cy="9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1" name="">
            <a:extLst xmlns:a="http://schemas.openxmlformats.org/drawingml/2006/main">
              <a:ext uri="{FF2B5EF4-FFF2-40B4-BE49-F238E27FC236}">
                <a16:creationId xmlns:a16="http://schemas.microsoft.com/office/drawing/2014/main" id="{FA41BF77-9C3A-4CEE-98C7-69EE9DF55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4225426"/>
            <a:ext cx="239486" cy="263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2" name="">
            <a:extLst xmlns:a="http://schemas.openxmlformats.org/drawingml/2006/main">
              <a:ext uri="{FF2B5EF4-FFF2-40B4-BE49-F238E27FC236}">
                <a16:creationId xmlns:a16="http://schemas.microsoft.com/office/drawing/2014/main" id="{998BDB8D-4018-4BA2-B111-F855B0268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4191403"/>
            <a:ext cx="239486" cy="340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3" name="">
            <a:extLst xmlns:a="http://schemas.openxmlformats.org/drawingml/2006/main">
              <a:ext uri="{FF2B5EF4-FFF2-40B4-BE49-F238E27FC236}">
                <a16:creationId xmlns:a16="http://schemas.microsoft.com/office/drawing/2014/main" id="{BF89FC54-E066-423F-91BC-41795AA4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4153487"/>
            <a:ext cx="239486" cy="379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4" name="">
            <a:extLst xmlns:a="http://schemas.openxmlformats.org/drawingml/2006/main">
              <a:ext uri="{FF2B5EF4-FFF2-40B4-BE49-F238E27FC236}">
                <a16:creationId xmlns:a16="http://schemas.microsoft.com/office/drawing/2014/main" id="{EED97A82-D311-481F-9F1A-9498F6C7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4115932"/>
            <a:ext cx="239486" cy="375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5" name="">
            <a:extLst xmlns:a="http://schemas.openxmlformats.org/drawingml/2006/main">
              <a:ext uri="{FF2B5EF4-FFF2-40B4-BE49-F238E27FC236}">
                <a16:creationId xmlns:a16="http://schemas.microsoft.com/office/drawing/2014/main" id="{808B5BDF-3427-4859-BAD6-CB361C1A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4082953"/>
            <a:ext cx="239486" cy="329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6" name="">
            <a:extLst xmlns:a="http://schemas.openxmlformats.org/drawingml/2006/main">
              <a:ext uri="{FF2B5EF4-FFF2-40B4-BE49-F238E27FC236}">
                <a16:creationId xmlns:a16="http://schemas.microsoft.com/office/drawing/2014/main" id="{34D3E2F1-802E-484C-B239-E61DE9BA8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4058253"/>
            <a:ext cx="239486" cy="24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7" name="">
            <a:extLst xmlns:a="http://schemas.openxmlformats.org/drawingml/2006/main">
              <a:ext uri="{FF2B5EF4-FFF2-40B4-BE49-F238E27FC236}">
                <a16:creationId xmlns:a16="http://schemas.microsoft.com/office/drawing/2014/main" id="{0F1E9FDB-8290-4237-BBAA-168BF76E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4044603"/>
            <a:ext cx="239486" cy="13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8" name="">
            <a:extLst xmlns:a="http://schemas.openxmlformats.org/drawingml/2006/main">
              <a:ext uri="{FF2B5EF4-FFF2-40B4-BE49-F238E27FC236}">
                <a16:creationId xmlns:a16="http://schemas.microsoft.com/office/drawing/2014/main" id="{2F27E032-A57F-414B-B75C-C06A2385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05075" y="4043535"/>
            <a:ext cx="239486" cy="10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9" name="">
            <a:extLst xmlns:a="http://schemas.openxmlformats.org/drawingml/2006/main">
              <a:ext uri="{FF2B5EF4-FFF2-40B4-BE49-F238E27FC236}">
                <a16:creationId xmlns:a16="http://schemas.microsoft.com/office/drawing/2014/main" id="{65930A6A-741B-4CB5-895C-532D15FF6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4043535"/>
            <a:ext cx="239486" cy="116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0" name="">
            <a:extLst xmlns:a="http://schemas.openxmlformats.org/drawingml/2006/main">
              <a:ext uri="{FF2B5EF4-FFF2-40B4-BE49-F238E27FC236}">
                <a16:creationId xmlns:a16="http://schemas.microsoft.com/office/drawing/2014/main" id="{F6B16A1B-2298-4D33-9C53-E3461444F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4055169"/>
            <a:ext cx="239486" cy="230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1" name="">
            <a:extLst xmlns:a="http://schemas.openxmlformats.org/drawingml/2006/main">
              <a:ext uri="{FF2B5EF4-FFF2-40B4-BE49-F238E27FC236}">
                <a16:creationId xmlns:a16="http://schemas.microsoft.com/office/drawing/2014/main" id="{27926C7E-8CF7-441B-A860-30212131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4078199"/>
            <a:ext cx="239486" cy="31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2" name="">
            <a:extLst xmlns:a="http://schemas.openxmlformats.org/drawingml/2006/main">
              <a:ext uri="{FF2B5EF4-FFF2-40B4-BE49-F238E27FC236}">
                <a16:creationId xmlns:a16="http://schemas.microsoft.com/office/drawing/2014/main" id="{74B8EC5D-317A-4587-ABFA-25FA9068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4110041"/>
            <a:ext cx="239486" cy="37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3" name="">
            <a:extLst xmlns:a="http://schemas.openxmlformats.org/drawingml/2006/main">
              <a:ext uri="{FF2B5EF4-FFF2-40B4-BE49-F238E27FC236}">
                <a16:creationId xmlns:a16="http://schemas.microsoft.com/office/drawing/2014/main" id="{8110EE3B-C4A0-4222-9E4B-FE7BB1FD4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4147121"/>
            <a:ext cx="239486" cy="381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4" name="">
            <a:extLst xmlns:a="http://schemas.openxmlformats.org/drawingml/2006/main">
              <a:ext uri="{FF2B5EF4-FFF2-40B4-BE49-F238E27FC236}">
                <a16:creationId xmlns:a16="http://schemas.microsoft.com/office/drawing/2014/main" id="{6A80B590-A861-4EE1-9804-F6848BD0D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4185277"/>
            <a:ext cx="239486" cy="34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5" name="">
            <a:extLst xmlns:a="http://schemas.openxmlformats.org/drawingml/2006/main">
              <a:ext uri="{FF2B5EF4-FFF2-40B4-BE49-F238E27FC236}">
                <a16:creationId xmlns:a16="http://schemas.microsoft.com/office/drawing/2014/main" id="{47B16A8B-82E6-4934-9274-97EFC5BA3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4220226"/>
            <a:ext cx="239486" cy="27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6" name="">
            <a:extLst xmlns:a="http://schemas.openxmlformats.org/drawingml/2006/main">
              <a:ext uri="{FF2B5EF4-FFF2-40B4-BE49-F238E27FC236}">
                <a16:creationId xmlns:a16="http://schemas.microsoft.com/office/drawing/2014/main" id="{6CE055A5-2E9F-4D1F-88B4-A4A114760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4248048"/>
            <a:ext cx="239486" cy="175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7" name="">
            <a:extLst xmlns:a="http://schemas.openxmlformats.org/drawingml/2006/main">
              <a:ext uri="{FF2B5EF4-FFF2-40B4-BE49-F238E27FC236}">
                <a16:creationId xmlns:a16="http://schemas.microsoft.com/office/drawing/2014/main" id="{9E23E9F1-F1D1-4423-B625-8B321E308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60446" y="4265618"/>
            <a:ext cx="239486" cy="5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8" name="">
            <a:extLst xmlns:a="http://schemas.openxmlformats.org/drawingml/2006/main">
              <a:ext uri="{FF2B5EF4-FFF2-40B4-BE49-F238E27FC236}">
                <a16:creationId xmlns:a16="http://schemas.microsoft.com/office/drawing/2014/main" id="{6CA361F6-777C-462C-AB59-365C9A555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4263488"/>
            <a:ext cx="239486" cy="74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9" name="">
            <a:extLst xmlns:a="http://schemas.openxmlformats.org/drawingml/2006/main">
              <a:ext uri="{FF2B5EF4-FFF2-40B4-BE49-F238E27FC236}">
                <a16:creationId xmlns:a16="http://schemas.microsoft.com/office/drawing/2014/main" id="{7DFDD8CE-5F1F-4933-8AF1-65E31105D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4244028"/>
            <a:ext cx="239486" cy="19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0" name="">
            <a:extLst xmlns:a="http://schemas.openxmlformats.org/drawingml/2006/main">
              <a:ext uri="{FF2B5EF4-FFF2-40B4-BE49-F238E27FC236}">
                <a16:creationId xmlns:a16="http://schemas.microsoft.com/office/drawing/2014/main" id="{D4F805E1-0834-4E98-B06C-F8F826CF1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4214768"/>
            <a:ext cx="239486" cy="292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1" name="">
            <a:extLst xmlns:a="http://schemas.openxmlformats.org/drawingml/2006/main">
              <a:ext uri="{FF2B5EF4-FFF2-40B4-BE49-F238E27FC236}">
                <a16:creationId xmlns:a16="http://schemas.microsoft.com/office/drawing/2014/main" id="{82A846E8-1580-4A72-9B35-9EECCA04F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4178991"/>
            <a:ext cx="239486" cy="357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2" name="">
            <a:extLst xmlns:a="http://schemas.openxmlformats.org/drawingml/2006/main">
              <a:ext uri="{FF2B5EF4-FFF2-40B4-BE49-F238E27FC236}">
                <a16:creationId xmlns:a16="http://schemas.microsoft.com/office/drawing/2014/main" id="{87758ECF-F6FE-403B-A3DC-DDA585960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4140714"/>
            <a:ext cx="239486" cy="382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3" name="">
            <a:extLst xmlns:a="http://schemas.openxmlformats.org/drawingml/2006/main">
              <a:ext uri="{FF2B5EF4-FFF2-40B4-BE49-F238E27FC236}">
                <a16:creationId xmlns:a16="http://schemas.microsoft.com/office/drawing/2014/main" id="{2406B10C-17FA-4018-9C0A-65B0FB3F0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4104233"/>
            <a:ext cx="239486" cy="36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4" name="">
            <a:extLst xmlns:a="http://schemas.openxmlformats.org/drawingml/2006/main">
              <a:ext uri="{FF2B5EF4-FFF2-40B4-BE49-F238E27FC236}">
                <a16:creationId xmlns:a16="http://schemas.microsoft.com/office/drawing/2014/main" id="{AD50290D-4F52-4FF6-BA8F-39E4258D7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4073641"/>
            <a:ext cx="239486" cy="30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5" name="">
            <a:extLst xmlns:a="http://schemas.openxmlformats.org/drawingml/2006/main">
              <a:ext uri="{FF2B5EF4-FFF2-40B4-BE49-F238E27FC236}">
                <a16:creationId xmlns:a16="http://schemas.microsoft.com/office/drawing/2014/main" id="{92D5A28F-60FD-42E1-8BF5-D9D9C2373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4052372"/>
            <a:ext cx="239486" cy="212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6" name="">
            <a:extLst xmlns:a="http://schemas.openxmlformats.org/drawingml/2006/main">
              <a:ext uri="{FF2B5EF4-FFF2-40B4-BE49-F238E27FC236}">
                <a16:creationId xmlns:a16="http://schemas.microsoft.com/office/drawing/2014/main" id="{CD949E7C-DE93-4A89-8848-F61191FF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4042813"/>
            <a:ext cx="239486" cy="95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7" name="">
            <a:extLst xmlns:a="http://schemas.openxmlformats.org/drawingml/2006/main">
              <a:ext uri="{FF2B5EF4-FFF2-40B4-BE49-F238E27FC236}">
                <a16:creationId xmlns:a16="http://schemas.microsoft.com/office/drawing/2014/main" id="{5BDA99F5-9630-4136-A23E-F58BBA524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4042813"/>
            <a:ext cx="239486" cy="32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8" name="">
            <a:extLst xmlns:a="http://schemas.openxmlformats.org/drawingml/2006/main">
              <a:ext uri="{FF2B5EF4-FFF2-40B4-BE49-F238E27FC236}">
                <a16:creationId xmlns:a16="http://schemas.microsoft.com/office/drawing/2014/main" id="{2312FDC1-4066-48E0-80FD-FB04496FD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4046037"/>
            <a:ext cx="239486" cy="156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9" name="">
            <a:extLst xmlns:a="http://schemas.openxmlformats.org/drawingml/2006/main">
              <a:ext uri="{FF2B5EF4-FFF2-40B4-BE49-F238E27FC236}">
                <a16:creationId xmlns:a16="http://schemas.microsoft.com/office/drawing/2014/main" id="{F45BB21B-CA85-4C8D-82B5-CF6A838A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4314644"/>
            <a:ext cx="239486" cy="308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0" name="">
            <a:extLst xmlns:a="http://schemas.openxmlformats.org/drawingml/2006/main">
              <a:ext uri="{FF2B5EF4-FFF2-40B4-BE49-F238E27FC236}">
                <a16:creationId xmlns:a16="http://schemas.microsoft.com/office/drawing/2014/main" id="{C6A1B051-66DD-4236-B74A-880783ED0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4278025"/>
            <a:ext cx="239486" cy="366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1" name="">
            <a:extLst xmlns:a="http://schemas.openxmlformats.org/drawingml/2006/main">
              <a:ext uri="{FF2B5EF4-FFF2-40B4-BE49-F238E27FC236}">
                <a16:creationId xmlns:a16="http://schemas.microsoft.com/office/drawing/2014/main" id="{2FED98E1-DA9B-4F08-934D-241C7B5C1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4239764"/>
            <a:ext cx="239486" cy="382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2" name="">
            <a:extLst xmlns:a="http://schemas.openxmlformats.org/drawingml/2006/main">
              <a:ext uri="{FF2B5EF4-FFF2-40B4-BE49-F238E27FC236}">
                <a16:creationId xmlns:a16="http://schemas.microsoft.com/office/drawing/2014/main" id="{D0D515B1-7BE1-4956-88D8-B37644EF5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4204154"/>
            <a:ext cx="239486" cy="356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3" name="">
            <a:extLst xmlns:a="http://schemas.openxmlformats.org/drawingml/2006/main">
              <a:ext uri="{FF2B5EF4-FFF2-40B4-BE49-F238E27FC236}">
                <a16:creationId xmlns:a16="http://schemas.microsoft.com/office/drawing/2014/main" id="{B418B96E-3526-4FC9-8420-A842207E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4175192"/>
            <a:ext cx="239486" cy="28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4" name="">
            <a:extLst xmlns:a="http://schemas.openxmlformats.org/drawingml/2006/main">
              <a:ext uri="{FF2B5EF4-FFF2-40B4-BE49-F238E27FC236}">
                <a16:creationId xmlns:a16="http://schemas.microsoft.com/office/drawing/2014/main" id="{8B3CC3F9-026F-4988-99AB-B39674E41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4156130"/>
            <a:ext cx="239486" cy="190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5" name="">
            <a:extLst xmlns:a="http://schemas.openxmlformats.org/drawingml/2006/main">
              <a:ext uri="{FF2B5EF4-FFF2-40B4-BE49-F238E27FC236}">
                <a16:creationId xmlns:a16="http://schemas.microsoft.com/office/drawing/2014/main" id="{F96C99CE-0AFF-476E-B6B5-D271296CC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4149105"/>
            <a:ext cx="239486" cy="7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6" name="">
            <a:extLst xmlns:a="http://schemas.openxmlformats.org/drawingml/2006/main">
              <a:ext uri="{FF2B5EF4-FFF2-40B4-BE49-F238E27FC236}">
                <a16:creationId xmlns:a16="http://schemas.microsoft.com/office/drawing/2014/main" id="{8455143E-9272-40E7-A4DB-55887D58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4149105"/>
            <a:ext cx="239486" cy="5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7" name="">
            <a:extLst xmlns:a="http://schemas.openxmlformats.org/drawingml/2006/main">
              <a:ext uri="{FF2B5EF4-FFF2-40B4-BE49-F238E27FC236}">
                <a16:creationId xmlns:a16="http://schemas.microsoft.com/office/drawing/2014/main" id="{B9D6A061-58FF-4C21-B66C-2AE5F48DD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4154907"/>
            <a:ext cx="239486" cy="179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8" name="">
            <a:extLst xmlns:a="http://schemas.openxmlformats.org/drawingml/2006/main">
              <a:ext uri="{FF2B5EF4-FFF2-40B4-BE49-F238E27FC236}">
                <a16:creationId xmlns:a16="http://schemas.microsoft.com/office/drawing/2014/main" id="{5F20E6F4-411A-48D7-A280-6C613860B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4172884"/>
            <a:ext cx="239486" cy="28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9" name="">
            <a:extLst xmlns:a="http://schemas.openxmlformats.org/drawingml/2006/main">
              <a:ext uri="{FF2B5EF4-FFF2-40B4-BE49-F238E27FC236}">
                <a16:creationId xmlns:a16="http://schemas.microsoft.com/office/drawing/2014/main" id="{DDAA79C3-9814-409A-B6E5-0725F64F2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4201019"/>
            <a:ext cx="239486" cy="35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0" name="">
            <a:extLst xmlns:a="http://schemas.openxmlformats.org/drawingml/2006/main">
              <a:ext uri="{FF2B5EF4-FFF2-40B4-BE49-F238E27FC236}">
                <a16:creationId xmlns:a16="http://schemas.microsoft.com/office/drawing/2014/main" id="{24077C08-BABF-4847-BCFF-DED23DF43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4236155"/>
            <a:ext cx="239486" cy="38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1" name="">
            <a:extLst xmlns:a="http://schemas.openxmlformats.org/drawingml/2006/main">
              <a:ext uri="{FF2B5EF4-FFF2-40B4-BE49-F238E27FC236}">
                <a16:creationId xmlns:a16="http://schemas.microsoft.com/office/drawing/2014/main" id="{85E73C49-2423-4D26-B6D9-7304CC767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4274347"/>
            <a:ext cx="239486" cy="36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2" name="">
            <a:extLst xmlns:a="http://schemas.openxmlformats.org/drawingml/2006/main">
              <a:ext uri="{FF2B5EF4-FFF2-40B4-BE49-F238E27FC236}">
                <a16:creationId xmlns:a16="http://schemas.microsoft.com/office/drawing/2014/main" id="{D8A71471-8CA5-4660-8154-0A0A2D372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4311309"/>
            <a:ext cx="239486" cy="31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3" name="">
            <a:extLst xmlns:a="http://schemas.openxmlformats.org/drawingml/2006/main">
              <a:ext uri="{FF2B5EF4-FFF2-40B4-BE49-F238E27FC236}">
                <a16:creationId xmlns:a16="http://schemas.microsoft.com/office/drawing/2014/main" id="{2C082FBE-2A57-4F49-AE7F-0BD75B3EE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4342893"/>
            <a:ext cx="239486" cy="226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4" name="">
            <a:extLst xmlns:a="http://schemas.openxmlformats.org/drawingml/2006/main">
              <a:ext uri="{FF2B5EF4-FFF2-40B4-BE49-F238E27FC236}">
                <a16:creationId xmlns:a16="http://schemas.microsoft.com/office/drawing/2014/main" id="{C88B7CCA-BE20-4AF7-A9EF-166639786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4365554"/>
            <a:ext cx="239486" cy="111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5" name="">
            <a:extLst xmlns:a="http://schemas.openxmlformats.org/drawingml/2006/main">
              <a:ext uri="{FF2B5EF4-FFF2-40B4-BE49-F238E27FC236}">
                <a16:creationId xmlns:a16="http://schemas.microsoft.com/office/drawing/2014/main" id="{400E7C2C-5B52-4058-9393-2E5462961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60446" y="4375222"/>
            <a:ext cx="239486" cy="15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6" name="">
            <a:extLst xmlns:a="http://schemas.openxmlformats.org/drawingml/2006/main">
              <a:ext uri="{FF2B5EF4-FFF2-40B4-BE49-F238E27FC236}">
                <a16:creationId xmlns:a16="http://schemas.microsoft.com/office/drawing/2014/main" id="{CA4E646C-B468-41B9-8575-639A20B3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4361143"/>
            <a:ext cx="239486" cy="140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7" name="">
            <a:extLst xmlns:a="http://schemas.openxmlformats.org/drawingml/2006/main">
              <a:ext uri="{FF2B5EF4-FFF2-40B4-BE49-F238E27FC236}">
                <a16:creationId xmlns:a16="http://schemas.microsoft.com/office/drawing/2014/main" id="{304BB646-BA38-4F97-843E-2854CC0D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4336093"/>
            <a:ext cx="239486" cy="25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8" name="">
            <a:extLst xmlns:a="http://schemas.openxmlformats.org/drawingml/2006/main">
              <a:ext uri="{FF2B5EF4-FFF2-40B4-BE49-F238E27FC236}">
                <a16:creationId xmlns:a16="http://schemas.microsoft.com/office/drawing/2014/main" id="{DAC2439A-F5DB-4937-9BE2-D5B581765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4302883"/>
            <a:ext cx="239486" cy="332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9" name="">
            <a:extLst xmlns:a="http://schemas.openxmlformats.org/drawingml/2006/main">
              <a:ext uri="{FF2B5EF4-FFF2-40B4-BE49-F238E27FC236}">
                <a16:creationId xmlns:a16="http://schemas.microsoft.com/office/drawing/2014/main" id="{283A1075-640F-4502-AFC2-9A6E10CED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4265241"/>
            <a:ext cx="239486" cy="376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0" name="">
            <a:extLst xmlns:a="http://schemas.openxmlformats.org/drawingml/2006/main">
              <a:ext uri="{FF2B5EF4-FFF2-40B4-BE49-F238E27FC236}">
                <a16:creationId xmlns:a16="http://schemas.microsoft.com/office/drawing/2014/main" id="{8DB94CD3-65A2-4121-9D67-3C4AB2E60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4227391"/>
            <a:ext cx="239486" cy="37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1" name="">
            <a:extLst xmlns:a="http://schemas.openxmlformats.org/drawingml/2006/main">
              <a:ext uri="{FF2B5EF4-FFF2-40B4-BE49-F238E27FC236}">
                <a16:creationId xmlns:a16="http://schemas.microsoft.com/office/drawing/2014/main" id="{A30ACFC6-DC38-4577-971D-17CFEBBA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4193582"/>
            <a:ext cx="239486" cy="338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2" name="">
            <a:extLst xmlns:a="http://schemas.openxmlformats.org/drawingml/2006/main">
              <a:ext uri="{FF2B5EF4-FFF2-40B4-BE49-F238E27FC236}">
                <a16:creationId xmlns:a16="http://schemas.microsoft.com/office/drawing/2014/main" id="{A92F0144-7F82-4EF6-B37B-9F81CC2C3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4167607"/>
            <a:ext cx="239486" cy="25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3" name="">
            <a:extLst xmlns:a="http://schemas.openxmlformats.org/drawingml/2006/main">
              <a:ext uri="{FF2B5EF4-FFF2-40B4-BE49-F238E27FC236}">
                <a16:creationId xmlns:a16="http://schemas.microsoft.com/office/drawing/2014/main" id="{7345F7BB-7208-493B-8650-D686A7A71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4152382"/>
            <a:ext cx="239486" cy="15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4" name="">
            <a:extLst xmlns:a="http://schemas.openxmlformats.org/drawingml/2006/main">
              <a:ext uri="{FF2B5EF4-FFF2-40B4-BE49-F238E27FC236}">
                <a16:creationId xmlns:a16="http://schemas.microsoft.com/office/drawing/2014/main" id="{78367E1D-125F-40A2-8BB3-6E185CE11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15818" y="4149616"/>
            <a:ext cx="239486" cy="2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5" name="">
            <a:extLst xmlns:a="http://schemas.openxmlformats.org/drawingml/2006/main">
              <a:ext uri="{FF2B5EF4-FFF2-40B4-BE49-F238E27FC236}">
                <a16:creationId xmlns:a16="http://schemas.microsoft.com/office/drawing/2014/main" id="{F1B4649C-75B7-403C-84C5-873E57561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4149616"/>
            <a:ext cx="239486" cy="100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6" name="">
            <a:extLst xmlns:a="http://schemas.openxmlformats.org/drawingml/2006/main">
              <a:ext uri="{FF2B5EF4-FFF2-40B4-BE49-F238E27FC236}">
                <a16:creationId xmlns:a16="http://schemas.microsoft.com/office/drawing/2014/main" id="{09545D28-49A6-493A-A1F8-EF3139C42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4159620"/>
            <a:ext cx="239486" cy="21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7" name="">
            <a:extLst xmlns:a="http://schemas.openxmlformats.org/drawingml/2006/main">
              <a:ext uri="{FF2B5EF4-FFF2-40B4-BE49-F238E27FC236}">
                <a16:creationId xmlns:a16="http://schemas.microsoft.com/office/drawing/2014/main" id="{F85484FC-72E0-412E-8B8F-B9E618A60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4402206"/>
            <a:ext cx="239486" cy="34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8" name="">
            <a:extLst xmlns:a="http://schemas.openxmlformats.org/drawingml/2006/main">
              <a:ext uri="{FF2B5EF4-FFF2-40B4-BE49-F238E27FC236}">
                <a16:creationId xmlns:a16="http://schemas.microsoft.com/office/drawing/2014/main" id="{5770EAD8-7C03-4E17-B373-C76B990C6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4364174"/>
            <a:ext cx="239486" cy="380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9" name="">
            <a:extLst xmlns:a="http://schemas.openxmlformats.org/drawingml/2006/main">
              <a:ext uri="{FF2B5EF4-FFF2-40B4-BE49-F238E27FC236}">
                <a16:creationId xmlns:a16="http://schemas.microsoft.com/office/drawing/2014/main" id="{FCE7DB42-0E5D-46A9-BE5D-9EC0D306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4326804"/>
            <a:ext cx="239486" cy="373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0" name="">
            <a:extLst xmlns:a="http://schemas.openxmlformats.org/drawingml/2006/main">
              <a:ext uri="{FF2B5EF4-FFF2-40B4-BE49-F238E27FC236}">
                <a16:creationId xmlns:a16="http://schemas.microsoft.com/office/drawing/2014/main" id="{7E5A6916-6992-41C6-971A-6B7F68318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4294290"/>
            <a:ext cx="239486" cy="32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1" name="">
            <a:extLst xmlns:a="http://schemas.openxmlformats.org/drawingml/2006/main">
              <a:ext uri="{FF2B5EF4-FFF2-40B4-BE49-F238E27FC236}">
                <a16:creationId xmlns:a16="http://schemas.microsoft.com/office/drawing/2014/main" id="{599CA932-90FD-4BE1-B469-746A98BD4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4270281"/>
            <a:ext cx="239486" cy="240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2" name="">
            <a:extLst xmlns:a="http://schemas.openxmlformats.org/drawingml/2006/main">
              <a:ext uri="{FF2B5EF4-FFF2-40B4-BE49-F238E27FC236}">
                <a16:creationId xmlns:a16="http://schemas.microsoft.com/office/drawing/2014/main" id="{87FA383B-27B1-4C0B-9944-8B209177B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4257472"/>
            <a:ext cx="239486" cy="1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3" name="">
            <a:extLst xmlns:a="http://schemas.openxmlformats.org/drawingml/2006/main">
              <a:ext uri="{FF2B5EF4-FFF2-40B4-BE49-F238E27FC236}">
                <a16:creationId xmlns:a16="http://schemas.microsoft.com/office/drawing/2014/main" id="{1D33A3C7-BAE7-46C1-A0F8-1A39622F2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65589" y="4257300"/>
            <a:ext cx="239486" cy="1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4" name="">
            <a:extLst xmlns:a="http://schemas.openxmlformats.org/drawingml/2006/main">
              <a:ext uri="{FF2B5EF4-FFF2-40B4-BE49-F238E27FC236}">
                <a16:creationId xmlns:a16="http://schemas.microsoft.com/office/drawing/2014/main" id="{C0515551-FFF3-4D48-883D-86FC75E57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4257300"/>
            <a:ext cx="239486" cy="12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5" name="">
            <a:extLst xmlns:a="http://schemas.openxmlformats.org/drawingml/2006/main">
              <a:ext uri="{FF2B5EF4-FFF2-40B4-BE49-F238E27FC236}">
                <a16:creationId xmlns:a16="http://schemas.microsoft.com/office/drawing/2014/main" id="{2F9EF1C0-384C-4186-A97C-30B4920D8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4269784"/>
            <a:ext cx="239486" cy="237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6" name="">
            <a:extLst xmlns:a="http://schemas.openxmlformats.org/drawingml/2006/main">
              <a:ext uri="{FF2B5EF4-FFF2-40B4-BE49-F238E27FC236}">
                <a16:creationId xmlns:a16="http://schemas.microsoft.com/office/drawing/2014/main" id="{74A184A6-DDC9-4E21-B64C-8E4D7B5D6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4293524"/>
            <a:ext cx="239486" cy="3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7" name="">
            <a:extLst xmlns:a="http://schemas.openxmlformats.org/drawingml/2006/main">
              <a:ext uri="{FF2B5EF4-FFF2-40B4-BE49-F238E27FC236}">
                <a16:creationId xmlns:a16="http://schemas.microsoft.com/office/drawing/2014/main" id="{C468B670-EB15-4159-8916-C761DFE2C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4325855"/>
            <a:ext cx="239486" cy="37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8" name="">
            <a:extLst xmlns:a="http://schemas.openxmlformats.org/drawingml/2006/main">
              <a:ext uri="{FF2B5EF4-FFF2-40B4-BE49-F238E27FC236}">
                <a16:creationId xmlns:a16="http://schemas.microsoft.com/office/drawing/2014/main" id="{F8E1FC05-51C3-457D-9E16-302C670C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4363148"/>
            <a:ext cx="239486" cy="38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9" name="">
            <a:extLst xmlns:a="http://schemas.openxmlformats.org/drawingml/2006/main">
              <a:ext uri="{FF2B5EF4-FFF2-40B4-BE49-F238E27FC236}">
                <a16:creationId xmlns:a16="http://schemas.microsoft.com/office/drawing/2014/main" id="{3971A344-B606-44A5-8DA4-74881F3A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4401218"/>
            <a:ext cx="239486" cy="34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0" name="">
            <a:extLst xmlns:a="http://schemas.openxmlformats.org/drawingml/2006/main">
              <a:ext uri="{FF2B5EF4-FFF2-40B4-BE49-F238E27FC236}">
                <a16:creationId xmlns:a16="http://schemas.microsoft.com/office/drawing/2014/main" id="{169DDBB3-CA04-4ECE-BA20-A4389159B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4435793"/>
            <a:ext cx="239486" cy="271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1" name="">
            <a:extLst xmlns:a="http://schemas.openxmlformats.org/drawingml/2006/main">
              <a:ext uri="{FF2B5EF4-FFF2-40B4-BE49-F238E27FC236}">
                <a16:creationId xmlns:a16="http://schemas.microsoft.com/office/drawing/2014/main" id="{65925A52-72B3-4636-A1FD-2291E47A1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4462990"/>
            <a:ext cx="239486" cy="16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2" name="">
            <a:extLst xmlns:a="http://schemas.openxmlformats.org/drawingml/2006/main">
              <a:ext uri="{FF2B5EF4-FFF2-40B4-BE49-F238E27FC236}">
                <a16:creationId xmlns:a16="http://schemas.microsoft.com/office/drawing/2014/main" id="{6CBF7E0F-A73E-4D8E-858D-C1BACA627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20961" y="4479760"/>
            <a:ext cx="239486" cy="44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3" name="">
            <a:extLst xmlns:a="http://schemas.openxmlformats.org/drawingml/2006/main">
              <a:ext uri="{FF2B5EF4-FFF2-40B4-BE49-F238E27FC236}">
                <a16:creationId xmlns:a16="http://schemas.microsoft.com/office/drawing/2014/main" id="{121900F6-3719-442A-9CE5-282FD3488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60446" y="4475865"/>
            <a:ext cx="239486" cy="83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4" name="">
            <a:extLst xmlns:a="http://schemas.openxmlformats.org/drawingml/2006/main">
              <a:ext uri="{FF2B5EF4-FFF2-40B4-BE49-F238E27FC236}">
                <a16:creationId xmlns:a16="http://schemas.microsoft.com/office/drawing/2014/main" id="{7C7B17C7-9B78-4179-9855-7E2367C1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4455638"/>
            <a:ext cx="239486" cy="202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5" name="">
            <a:extLst xmlns:a="http://schemas.openxmlformats.org/drawingml/2006/main">
              <a:ext uri="{FF2B5EF4-FFF2-40B4-BE49-F238E27FC236}">
                <a16:creationId xmlns:a16="http://schemas.microsoft.com/office/drawing/2014/main" id="{16089084-3DDB-48E5-886B-B0358DC3B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4425808"/>
            <a:ext cx="239486" cy="298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6" name="">
            <a:extLst xmlns:a="http://schemas.openxmlformats.org/drawingml/2006/main">
              <a:ext uri="{FF2B5EF4-FFF2-40B4-BE49-F238E27FC236}">
                <a16:creationId xmlns:a16="http://schemas.microsoft.com/office/drawing/2014/main" id="{06F9210C-1B4F-4411-8CCF-D45BCFA08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4389722"/>
            <a:ext cx="239486" cy="360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7" name="">
            <a:extLst xmlns:a="http://schemas.openxmlformats.org/drawingml/2006/main">
              <a:ext uri="{FF2B5EF4-FFF2-40B4-BE49-F238E27FC236}">
                <a16:creationId xmlns:a16="http://schemas.microsoft.com/office/drawing/2014/main" id="{F22A3A22-0E31-4C36-B90D-1EA28080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4351431"/>
            <a:ext cx="239486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8" name="">
            <a:extLst xmlns:a="http://schemas.openxmlformats.org/drawingml/2006/main">
              <a:ext uri="{FF2B5EF4-FFF2-40B4-BE49-F238E27FC236}">
                <a16:creationId xmlns:a16="http://schemas.microsoft.com/office/drawing/2014/main" id="{480C2557-78CB-4DF1-B091-83F7A69D3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4315231"/>
            <a:ext cx="239486" cy="3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9" name="">
            <a:extLst xmlns:a="http://schemas.openxmlformats.org/drawingml/2006/main">
              <a:ext uri="{FF2B5EF4-FFF2-40B4-BE49-F238E27FC236}">
                <a16:creationId xmlns:a16="http://schemas.microsoft.com/office/drawing/2014/main" id="{5F69D772-5D85-40C4-A2B6-7B59D9C6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4285186"/>
            <a:ext cx="239486" cy="300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0" name="">
            <a:extLst xmlns:a="http://schemas.openxmlformats.org/drawingml/2006/main">
              <a:ext uri="{FF2B5EF4-FFF2-40B4-BE49-F238E27FC236}">
                <a16:creationId xmlns:a16="http://schemas.microsoft.com/office/drawing/2014/main" id="{A7F933FA-E039-428B-8ADA-4E6182C70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4264668"/>
            <a:ext cx="239486" cy="205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1" name="">
            <a:extLst xmlns:a="http://schemas.openxmlformats.org/drawingml/2006/main">
              <a:ext uri="{FF2B5EF4-FFF2-40B4-BE49-F238E27FC236}">
                <a16:creationId xmlns:a16="http://schemas.microsoft.com/office/drawing/2014/main" id="{095EECE0-CCF7-4203-9DAF-8378D933E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4255980"/>
            <a:ext cx="239486" cy="8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2" name="">
            <a:extLst xmlns:a="http://schemas.openxmlformats.org/drawingml/2006/main">
              <a:ext uri="{FF2B5EF4-FFF2-40B4-BE49-F238E27FC236}">
                <a16:creationId xmlns:a16="http://schemas.microsoft.com/office/drawing/2014/main" id="{D06A147F-4BE5-43AC-93E3-AD2CC6E3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15818" y="4255980"/>
            <a:ext cx="239486" cy="41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3" name="">
            <a:extLst xmlns:a="http://schemas.openxmlformats.org/drawingml/2006/main">
              <a:ext uri="{FF2B5EF4-FFF2-40B4-BE49-F238E27FC236}">
                <a16:creationId xmlns:a16="http://schemas.microsoft.com/office/drawing/2014/main" id="{B347B282-D220-4375-97C2-2CC8F2760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4260096"/>
            <a:ext cx="239486" cy="16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4" name="">
            <a:extLst xmlns:a="http://schemas.openxmlformats.org/drawingml/2006/main">
              <a:ext uri="{FF2B5EF4-FFF2-40B4-BE49-F238E27FC236}">
                <a16:creationId xmlns:a16="http://schemas.microsoft.com/office/drawing/2014/main" id="{834FD851-5A0E-4CD5-8968-F9E3D4DA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4276555"/>
            <a:ext cx="239486" cy="269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5" name="">
            <a:extLst xmlns:a="http://schemas.openxmlformats.org/drawingml/2006/main">
              <a:ext uri="{FF2B5EF4-FFF2-40B4-BE49-F238E27FC236}">
                <a16:creationId xmlns:a16="http://schemas.microsoft.com/office/drawing/2014/main" id="{3EA07E63-B45C-44DE-886F-FE5E8212E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4488729"/>
            <a:ext cx="239486" cy="368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6" name="">
            <a:extLst xmlns:a="http://schemas.openxmlformats.org/drawingml/2006/main">
              <a:ext uri="{FF2B5EF4-FFF2-40B4-BE49-F238E27FC236}">
                <a16:creationId xmlns:a16="http://schemas.microsoft.com/office/drawing/2014/main" id="{50B17917-11F0-4301-A162-8A345FC11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4450513"/>
            <a:ext cx="239486" cy="38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7" name="">
            <a:extLst xmlns:a="http://schemas.openxmlformats.org/drawingml/2006/main">
              <a:ext uri="{FF2B5EF4-FFF2-40B4-BE49-F238E27FC236}">
                <a16:creationId xmlns:a16="http://schemas.microsoft.com/office/drawing/2014/main" id="{E331D60C-8314-415E-B041-71CEA0D89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4415243"/>
            <a:ext cx="239486" cy="35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8" name="">
            <a:extLst xmlns:a="http://schemas.openxmlformats.org/drawingml/2006/main">
              <a:ext uri="{FF2B5EF4-FFF2-40B4-BE49-F238E27FC236}">
                <a16:creationId xmlns:a16="http://schemas.microsoft.com/office/drawing/2014/main" id="{9480D0C5-6876-45C8-B99E-D7B3D41BB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4386875"/>
            <a:ext cx="239486" cy="283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9" name="">
            <a:extLst xmlns:a="http://schemas.openxmlformats.org/drawingml/2006/main">
              <a:ext uri="{FF2B5EF4-FFF2-40B4-BE49-F238E27FC236}">
                <a16:creationId xmlns:a16="http://schemas.microsoft.com/office/drawing/2014/main" id="{51164E87-EA3A-41D0-A35E-05646DA25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4368595"/>
            <a:ext cx="239486" cy="18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0" name="">
            <a:extLst xmlns:a="http://schemas.openxmlformats.org/drawingml/2006/main">
              <a:ext uri="{FF2B5EF4-FFF2-40B4-BE49-F238E27FC236}">
                <a16:creationId xmlns:a16="http://schemas.microsoft.com/office/drawing/2014/main" id="{B348C37D-CBA5-4EE2-A21F-A98163EFD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6104" y="4362453"/>
            <a:ext cx="239486" cy="61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1" name="">
            <a:extLst xmlns:a="http://schemas.openxmlformats.org/drawingml/2006/main">
              <a:ext uri="{FF2B5EF4-FFF2-40B4-BE49-F238E27FC236}">
                <a16:creationId xmlns:a16="http://schemas.microsoft.com/office/drawing/2014/main" id="{9ADCEB97-424F-44EA-9B69-99EE08637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5589" y="4362453"/>
            <a:ext cx="239486" cy="66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2" name="">
            <a:extLst xmlns:a="http://schemas.openxmlformats.org/drawingml/2006/main">
              <a:ext uri="{FF2B5EF4-FFF2-40B4-BE49-F238E27FC236}">
                <a16:creationId xmlns:a16="http://schemas.microsoft.com/office/drawing/2014/main" id="{83AF7BA0-5214-4225-B927-756291732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4369139"/>
            <a:ext cx="239486" cy="187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3" name="">
            <a:extLst xmlns:a="http://schemas.openxmlformats.org/drawingml/2006/main">
              <a:ext uri="{FF2B5EF4-FFF2-40B4-BE49-F238E27FC236}">
                <a16:creationId xmlns:a16="http://schemas.microsoft.com/office/drawing/2014/main" id="{8138ECDC-BD88-4E26-9973-D2E106F2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4387903"/>
            <a:ext cx="239486" cy="28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4" name="">
            <a:extLst xmlns:a="http://schemas.openxmlformats.org/drawingml/2006/main">
              <a:ext uri="{FF2B5EF4-FFF2-40B4-BE49-F238E27FC236}">
                <a16:creationId xmlns:a16="http://schemas.microsoft.com/office/drawing/2014/main" id="{4D2257CD-702A-4B2E-A9A5-D86D70D3E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4416638"/>
            <a:ext cx="239486" cy="35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5" name="">
            <a:extLst xmlns:a="http://schemas.openxmlformats.org/drawingml/2006/main">
              <a:ext uri="{FF2B5EF4-FFF2-40B4-BE49-F238E27FC236}">
                <a16:creationId xmlns:a16="http://schemas.microsoft.com/office/drawing/2014/main" id="{5060D506-0DA6-424D-AC1B-81819A73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4452120"/>
            <a:ext cx="239486" cy="382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6" name="">
            <a:extLst xmlns:a="http://schemas.openxmlformats.org/drawingml/2006/main">
              <a:ext uri="{FF2B5EF4-FFF2-40B4-BE49-F238E27FC236}">
                <a16:creationId xmlns:a16="http://schemas.microsoft.com/office/drawing/2014/main" id="{FB373408-2EDD-434C-8BC9-0660E7311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4490366"/>
            <a:ext cx="239486" cy="367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7" name="">
            <a:extLst xmlns:a="http://schemas.openxmlformats.org/drawingml/2006/main">
              <a:ext uri="{FF2B5EF4-FFF2-40B4-BE49-F238E27FC236}">
                <a16:creationId xmlns:a16="http://schemas.microsoft.com/office/drawing/2014/main" id="{144A9543-8ED2-4C56-8C73-CC25395E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4527084"/>
            <a:ext cx="239486" cy="31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8" name="">
            <a:extLst xmlns:a="http://schemas.openxmlformats.org/drawingml/2006/main">
              <a:ext uri="{FF2B5EF4-FFF2-40B4-BE49-F238E27FC236}">
                <a16:creationId xmlns:a16="http://schemas.microsoft.com/office/drawing/2014/main" id="{F43CA022-78F3-44A3-9252-11944B84E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4558153"/>
            <a:ext cx="239486" cy="21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9" name="">
            <a:extLst xmlns:a="http://schemas.openxmlformats.org/drawingml/2006/main">
              <a:ext uri="{FF2B5EF4-FFF2-40B4-BE49-F238E27FC236}">
                <a16:creationId xmlns:a16="http://schemas.microsoft.com/office/drawing/2014/main" id="{B4066E3A-5179-45BE-8E9D-5C6D5E017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4580085"/>
            <a:ext cx="239486" cy="10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0" name="">
            <a:extLst xmlns:a="http://schemas.openxmlformats.org/drawingml/2006/main">
              <a:ext uri="{FF2B5EF4-FFF2-40B4-BE49-F238E27FC236}">
                <a16:creationId xmlns:a16="http://schemas.microsoft.com/office/drawing/2014/main" id="{8FAD4345-3BAE-4236-81A7-1E283315A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20961" y="4587998"/>
            <a:ext cx="239486" cy="2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1" name="">
            <a:extLst xmlns:a="http://schemas.openxmlformats.org/drawingml/2006/main">
              <a:ext uri="{FF2B5EF4-FFF2-40B4-BE49-F238E27FC236}">
                <a16:creationId xmlns:a16="http://schemas.microsoft.com/office/drawing/2014/main" id="{FE2FE886-AC94-4371-A8A2-C7F0FCF3A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60446" y="4573090"/>
            <a:ext cx="239486" cy="14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2" name="">
            <a:extLst xmlns:a="http://schemas.openxmlformats.org/drawingml/2006/main">
              <a:ext uri="{FF2B5EF4-FFF2-40B4-BE49-F238E27FC236}">
                <a16:creationId xmlns:a16="http://schemas.microsoft.com/office/drawing/2014/main" id="{6724A82E-D192-474C-B8CE-0B472040D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4547369"/>
            <a:ext cx="239486" cy="257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3" name="">
            <a:extLst xmlns:a="http://schemas.openxmlformats.org/drawingml/2006/main">
              <a:ext uri="{FF2B5EF4-FFF2-40B4-BE49-F238E27FC236}">
                <a16:creationId xmlns:a16="http://schemas.microsoft.com/office/drawing/2014/main" id="{CCF37D01-DD15-477B-9229-558321F8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4513722"/>
            <a:ext cx="239486" cy="33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4" name="">
            <a:extLst xmlns:a="http://schemas.openxmlformats.org/drawingml/2006/main">
              <a:ext uri="{FF2B5EF4-FFF2-40B4-BE49-F238E27FC236}">
                <a16:creationId xmlns:a16="http://schemas.microsoft.com/office/drawing/2014/main" id="{346CA5E9-26BB-4B3B-8B7F-A59A2C5A9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4475926"/>
            <a:ext cx="239486" cy="377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5" name="">
            <a:extLst xmlns:a="http://schemas.openxmlformats.org/drawingml/2006/main">
              <a:ext uri="{FF2B5EF4-FFF2-40B4-BE49-F238E27FC236}">
                <a16:creationId xmlns:a16="http://schemas.microsoft.com/office/drawing/2014/main" id="{FB47BAB8-FA15-422A-83C2-CEC053C3F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4438223"/>
            <a:ext cx="239486" cy="377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6" name="">
            <a:extLst xmlns:a="http://schemas.openxmlformats.org/drawingml/2006/main">
              <a:ext uri="{FF2B5EF4-FFF2-40B4-BE49-F238E27FC236}">
                <a16:creationId xmlns:a16="http://schemas.microsoft.com/office/drawing/2014/main" id="{D0327E31-D535-4FF4-BE69-A31E92862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4404843"/>
            <a:ext cx="239486" cy="33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7" name="">
            <a:extLst xmlns:a="http://schemas.openxmlformats.org/drawingml/2006/main">
              <a:ext uri="{FF2B5EF4-FFF2-40B4-BE49-F238E27FC236}">
                <a16:creationId xmlns:a16="http://schemas.microsoft.com/office/drawing/2014/main" id="{EEABAE38-3919-4B9D-8CF7-6E0F43E5D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4379534"/>
            <a:ext cx="239486" cy="2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8" name="">
            <a:extLst xmlns:a="http://schemas.openxmlformats.org/drawingml/2006/main">
              <a:ext uri="{FF2B5EF4-FFF2-40B4-BE49-F238E27FC236}">
                <a16:creationId xmlns:a16="http://schemas.microsoft.com/office/drawing/2014/main" id="{B80F6BF4-5E29-454B-BB79-8B47C8AFD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4365135"/>
            <a:ext cx="239486" cy="143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9" name="">
            <a:extLst xmlns:a="http://schemas.openxmlformats.org/drawingml/2006/main">
              <a:ext uri="{FF2B5EF4-FFF2-40B4-BE49-F238E27FC236}">
                <a16:creationId xmlns:a16="http://schemas.microsoft.com/office/drawing/2014/main" id="{B51930C3-22DD-4FE0-BFF3-0FFB053A4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6332" y="4363264"/>
            <a:ext cx="239486" cy="18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0" name="">
            <a:extLst xmlns:a="http://schemas.openxmlformats.org/drawingml/2006/main">
              <a:ext uri="{FF2B5EF4-FFF2-40B4-BE49-F238E27FC236}">
                <a16:creationId xmlns:a16="http://schemas.microsoft.com/office/drawing/2014/main" id="{546CC4DF-2F91-4E91-B2D7-1DC01091B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15818" y="4363264"/>
            <a:ext cx="239486" cy="108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1" name="">
            <a:extLst xmlns:a="http://schemas.openxmlformats.org/drawingml/2006/main">
              <a:ext uri="{FF2B5EF4-FFF2-40B4-BE49-F238E27FC236}">
                <a16:creationId xmlns:a16="http://schemas.microsoft.com/office/drawing/2014/main" id="{D93D4BDD-3634-40DD-A8AC-D8F939C5A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4374129"/>
            <a:ext cx="239486" cy="223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2" name="">
            <a:extLst xmlns:a="http://schemas.openxmlformats.org/drawingml/2006/main">
              <a:ext uri="{FF2B5EF4-FFF2-40B4-BE49-F238E27FC236}">
                <a16:creationId xmlns:a16="http://schemas.microsoft.com/office/drawing/2014/main" id="{DDBAA8AC-D5DC-4B79-ABB3-69EBD981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4396512"/>
            <a:ext cx="239486" cy="313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3" name="">
            <a:extLst xmlns:a="http://schemas.openxmlformats.org/drawingml/2006/main">
              <a:ext uri="{FF2B5EF4-FFF2-40B4-BE49-F238E27FC236}">
                <a16:creationId xmlns:a16="http://schemas.microsoft.com/office/drawing/2014/main" id="{EFA24312-CAF5-4C49-A006-0CA9C9318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4574865"/>
            <a:ext cx="239486" cy="3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4" name="">
            <a:extLst xmlns:a="http://schemas.openxmlformats.org/drawingml/2006/main">
              <a:ext uri="{FF2B5EF4-FFF2-40B4-BE49-F238E27FC236}">
                <a16:creationId xmlns:a16="http://schemas.microsoft.com/office/drawing/2014/main" id="{65885040-3D5C-4522-806C-9FC8285D4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4537701"/>
            <a:ext cx="239486" cy="37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5" name="">
            <a:extLst xmlns:a="http://schemas.openxmlformats.org/drawingml/2006/main">
              <a:ext uri="{FF2B5EF4-FFF2-40B4-BE49-F238E27FC236}">
                <a16:creationId xmlns:a16="http://schemas.microsoft.com/office/drawing/2014/main" id="{207FA00C-F439-4643-ACB8-730681BF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4505669"/>
            <a:ext cx="239486" cy="320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6" name="">
            <a:extLst xmlns:a="http://schemas.openxmlformats.org/drawingml/2006/main">
              <a:ext uri="{FF2B5EF4-FFF2-40B4-BE49-F238E27FC236}">
                <a16:creationId xmlns:a16="http://schemas.microsoft.com/office/drawing/2014/main" id="{5A5EC7AD-6C0A-48A3-BF0E-1C747C299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4482365"/>
            <a:ext cx="239486" cy="233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7" name="">
            <a:extLst xmlns:a="http://schemas.openxmlformats.org/drawingml/2006/main">
              <a:ext uri="{FF2B5EF4-FFF2-40B4-BE49-F238E27FC236}">
                <a16:creationId xmlns:a16="http://schemas.microsoft.com/office/drawing/2014/main" id="{A6BC2CE2-845F-42CF-B57F-3D44D43E5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4470403"/>
            <a:ext cx="239486" cy="11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8" name="">
            <a:extLst xmlns:a="http://schemas.openxmlformats.org/drawingml/2006/main">
              <a:ext uri="{FF2B5EF4-FFF2-40B4-BE49-F238E27FC236}">
                <a16:creationId xmlns:a16="http://schemas.microsoft.com/office/drawing/2014/main" id="{7C475855-F345-473D-BBFB-6538A940C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6104" y="4470403"/>
            <a:ext cx="239486" cy="7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9" name="">
            <a:extLst xmlns:a="http://schemas.openxmlformats.org/drawingml/2006/main">
              <a:ext uri="{FF2B5EF4-FFF2-40B4-BE49-F238E27FC236}">
                <a16:creationId xmlns:a16="http://schemas.microsoft.com/office/drawing/2014/main" id="{41507DDC-1C40-4A91-8BC3-07307973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5589" y="4471127"/>
            <a:ext cx="239486" cy="13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0" name="">
            <a:extLst xmlns:a="http://schemas.openxmlformats.org/drawingml/2006/main">
              <a:ext uri="{FF2B5EF4-FFF2-40B4-BE49-F238E27FC236}">
                <a16:creationId xmlns:a16="http://schemas.microsoft.com/office/drawing/2014/main" id="{7AEC73CB-F162-4569-BBCB-882A704F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4484455"/>
            <a:ext cx="239486" cy="24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1" name="">
            <a:extLst xmlns:a="http://schemas.openxmlformats.org/drawingml/2006/main">
              <a:ext uri="{FF2B5EF4-FFF2-40B4-BE49-F238E27FC236}">
                <a16:creationId xmlns:a16="http://schemas.microsoft.com/office/drawing/2014/main" id="{0F54D66A-BBE4-4B83-A477-77422FBFC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4508891"/>
            <a:ext cx="239486" cy="32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2" name="">
            <a:extLst xmlns:a="http://schemas.openxmlformats.org/drawingml/2006/main">
              <a:ext uri="{FF2B5EF4-FFF2-40B4-BE49-F238E27FC236}">
                <a16:creationId xmlns:a16="http://schemas.microsoft.com/office/drawing/2014/main" id="{8D22D705-B3C3-43D8-9F64-D1F325A27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4541694"/>
            <a:ext cx="239486" cy="374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3" name="">
            <a:extLst xmlns:a="http://schemas.openxmlformats.org/drawingml/2006/main">
              <a:ext uri="{FF2B5EF4-FFF2-40B4-BE49-F238E27FC236}">
                <a16:creationId xmlns:a16="http://schemas.microsoft.com/office/drawing/2014/main" id="{0CD9AF7E-8C7C-4BC3-AECE-95BE258C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4579180"/>
            <a:ext cx="239486" cy="37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4" name="">
            <a:extLst xmlns:a="http://schemas.openxmlformats.org/drawingml/2006/main">
              <a:ext uri="{FF2B5EF4-FFF2-40B4-BE49-F238E27FC236}">
                <a16:creationId xmlns:a16="http://schemas.microsoft.com/office/drawing/2014/main" id="{ADBD6084-8862-4A1E-B9EA-C3F794071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4617143"/>
            <a:ext cx="239486" cy="341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5" name="">
            <a:extLst xmlns:a="http://schemas.openxmlformats.org/drawingml/2006/main">
              <a:ext uri="{FF2B5EF4-FFF2-40B4-BE49-F238E27FC236}">
                <a16:creationId xmlns:a16="http://schemas.microsoft.com/office/drawing/2014/main" id="{7D445A1C-F72B-4686-8BA8-D8D4CE1E3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4651323"/>
            <a:ext cx="239486" cy="265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6" name="">
            <a:extLst xmlns:a="http://schemas.openxmlformats.org/drawingml/2006/main">
              <a:ext uri="{FF2B5EF4-FFF2-40B4-BE49-F238E27FC236}">
                <a16:creationId xmlns:a16="http://schemas.microsoft.com/office/drawing/2014/main" id="{0BA8B177-11B9-48F1-B861-DDE58F51F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4677882"/>
            <a:ext cx="239486" cy="159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7" name="">
            <a:extLst xmlns:a="http://schemas.openxmlformats.org/drawingml/2006/main">
              <a:ext uri="{FF2B5EF4-FFF2-40B4-BE49-F238E27FC236}">
                <a16:creationId xmlns:a16="http://schemas.microsoft.com/office/drawing/2014/main" id="{FF033EED-4B4E-4089-BE21-17483A272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81475" y="4693841"/>
            <a:ext cx="239486" cy="35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8" name="">
            <a:extLst xmlns:a="http://schemas.openxmlformats.org/drawingml/2006/main">
              <a:ext uri="{FF2B5EF4-FFF2-40B4-BE49-F238E27FC236}">
                <a16:creationId xmlns:a16="http://schemas.microsoft.com/office/drawing/2014/main" id="{ADC06039-0B68-4B36-A4D1-2B773AF35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20961" y="4688184"/>
            <a:ext cx="239486" cy="9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9" name="">
            <a:extLst xmlns:a="http://schemas.openxmlformats.org/drawingml/2006/main">
              <a:ext uri="{FF2B5EF4-FFF2-40B4-BE49-F238E27FC236}">
                <a16:creationId xmlns:a16="http://schemas.microsoft.com/office/drawing/2014/main" id="{E03DAA59-0E6A-4D6C-9D8C-5EB8FDEEF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60446" y="4667202"/>
            <a:ext cx="239486" cy="209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0" name="">
            <a:extLst xmlns:a="http://schemas.openxmlformats.org/drawingml/2006/main">
              <a:ext uri="{FF2B5EF4-FFF2-40B4-BE49-F238E27FC236}">
                <a16:creationId xmlns:a16="http://schemas.microsoft.com/office/drawing/2014/main" id="{F3623311-F205-42A5-8DFB-1154D2820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4636818"/>
            <a:ext cx="239486" cy="30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1" name="">
            <a:extLst xmlns:a="http://schemas.openxmlformats.org/drawingml/2006/main">
              <a:ext uri="{FF2B5EF4-FFF2-40B4-BE49-F238E27FC236}">
                <a16:creationId xmlns:a16="http://schemas.microsoft.com/office/drawing/2014/main" id="{B9756CCF-E788-4D98-B18A-295516E37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4600442"/>
            <a:ext cx="239486" cy="3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2" name="">
            <a:extLst xmlns:a="http://schemas.openxmlformats.org/drawingml/2006/main">
              <a:ext uri="{FF2B5EF4-FFF2-40B4-BE49-F238E27FC236}">
                <a16:creationId xmlns:a16="http://schemas.microsoft.com/office/drawing/2014/main" id="{4461A4A7-D90C-46B0-8C10-4C46273F6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4562157"/>
            <a:ext cx="239486" cy="382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3" name="">
            <a:extLst xmlns:a="http://schemas.openxmlformats.org/drawingml/2006/main">
              <a:ext uri="{FF2B5EF4-FFF2-40B4-BE49-F238E27FC236}">
                <a16:creationId xmlns:a16="http://schemas.microsoft.com/office/drawing/2014/main" id="{28E35856-02DD-45EF-9150-F284A6FE2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4526260"/>
            <a:ext cx="239486" cy="358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4" name="">
            <a:extLst xmlns:a="http://schemas.openxmlformats.org/drawingml/2006/main">
              <a:ext uri="{FF2B5EF4-FFF2-40B4-BE49-F238E27FC236}">
                <a16:creationId xmlns:a16="http://schemas.microsoft.com/office/drawing/2014/main" id="{F57481D6-6239-4D0D-B95A-93CF6775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4496778"/>
            <a:ext cx="239486" cy="294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5" name="">
            <a:extLst xmlns:a="http://schemas.openxmlformats.org/drawingml/2006/main">
              <a:ext uri="{FF2B5EF4-FFF2-40B4-BE49-F238E27FC236}">
                <a16:creationId xmlns:a16="http://schemas.microsoft.com/office/drawing/2014/main" id="{D98EE439-17E5-4453-B65A-F1181A799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4477022"/>
            <a:ext cx="239486" cy="197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6" name="">
            <a:extLst xmlns:a="http://schemas.openxmlformats.org/drawingml/2006/main">
              <a:ext uri="{FF2B5EF4-FFF2-40B4-BE49-F238E27FC236}">
                <a16:creationId xmlns:a16="http://schemas.microsoft.com/office/drawing/2014/main" id="{96B8D5AC-8C3D-4A36-8AE9-8FA5A6799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4469209"/>
            <a:ext cx="239486" cy="78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7" name="">
            <a:extLst xmlns:a="http://schemas.openxmlformats.org/drawingml/2006/main">
              <a:ext uri="{FF2B5EF4-FFF2-40B4-BE49-F238E27FC236}">
                <a16:creationId xmlns:a16="http://schemas.microsoft.com/office/drawing/2014/main" id="{D41CEDCE-56C2-474F-9C29-0D0F1B96E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6332" y="4469209"/>
            <a:ext cx="239486" cy="50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8" name="">
            <a:extLst xmlns:a="http://schemas.openxmlformats.org/drawingml/2006/main">
              <a:ext uri="{FF2B5EF4-FFF2-40B4-BE49-F238E27FC236}">
                <a16:creationId xmlns:a16="http://schemas.microsoft.com/office/drawing/2014/main" id="{A9999D77-CA87-4C73-B536-D41A85A03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15818" y="4474215"/>
            <a:ext cx="239486" cy="17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9" name="">
            <a:extLst xmlns:a="http://schemas.openxmlformats.org/drawingml/2006/main">
              <a:ext uri="{FF2B5EF4-FFF2-40B4-BE49-F238E27FC236}">
                <a16:creationId xmlns:a16="http://schemas.microsoft.com/office/drawing/2014/main" id="{BCD6E18A-D141-4609-9E5E-1CABBC5A9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4491479"/>
            <a:ext cx="239486" cy="27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0" name="">
            <a:extLst xmlns:a="http://schemas.openxmlformats.org/drawingml/2006/main">
              <a:ext uri="{FF2B5EF4-FFF2-40B4-BE49-F238E27FC236}">
                <a16:creationId xmlns:a16="http://schemas.microsoft.com/office/drawing/2014/main" id="{F49BBE9E-9953-4159-9B87-4235A511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4519062"/>
            <a:ext cx="239486" cy="348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1" name="">
            <a:extLst xmlns:a="http://schemas.openxmlformats.org/drawingml/2006/main">
              <a:ext uri="{FF2B5EF4-FFF2-40B4-BE49-F238E27FC236}">
                <a16:creationId xmlns:a16="http://schemas.microsoft.com/office/drawing/2014/main" id="{121B9BCD-5610-4D5C-AB6F-A28AE915F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4661278"/>
            <a:ext cx="239486" cy="38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2" name="">
            <a:extLst xmlns:a="http://schemas.openxmlformats.org/drawingml/2006/main">
              <a:ext uri="{FF2B5EF4-FFF2-40B4-BE49-F238E27FC236}">
                <a16:creationId xmlns:a16="http://schemas.microsoft.com/office/drawing/2014/main" id="{7257BBFF-5BF1-4EEE-B6DA-C6B1285A2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4626366"/>
            <a:ext cx="239486" cy="349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3" name="">
            <a:extLst xmlns:a="http://schemas.openxmlformats.org/drawingml/2006/main">
              <a:ext uri="{FF2B5EF4-FFF2-40B4-BE49-F238E27FC236}">
                <a16:creationId xmlns:a16="http://schemas.microsoft.com/office/drawing/2014/main" id="{C5B911A6-C288-4BB8-8815-7CFB1B2E0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4598608"/>
            <a:ext cx="239486" cy="27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4" name="">
            <a:extLst xmlns:a="http://schemas.openxmlformats.org/drawingml/2006/main">
              <a:ext uri="{FF2B5EF4-FFF2-40B4-BE49-F238E27FC236}">
                <a16:creationId xmlns:a16="http://schemas.microsoft.com/office/drawing/2014/main" id="{55332A4B-E750-41CF-A142-739B70A54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4581119"/>
            <a:ext cx="239486" cy="174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5" name="">
            <a:extLst xmlns:a="http://schemas.openxmlformats.org/drawingml/2006/main">
              <a:ext uri="{FF2B5EF4-FFF2-40B4-BE49-F238E27FC236}">
                <a16:creationId xmlns:a16="http://schemas.microsoft.com/office/drawing/2014/main" id="{82A4522D-070A-46A9-9A62-EAFD681AE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6618" y="4575864"/>
            <a:ext cx="239486" cy="52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6" name="">
            <a:extLst xmlns:a="http://schemas.openxmlformats.org/drawingml/2006/main">
              <a:ext uri="{FF2B5EF4-FFF2-40B4-BE49-F238E27FC236}">
                <a16:creationId xmlns:a16="http://schemas.microsoft.com/office/drawing/2014/main" id="{C69EF952-9DB6-4FF8-BD64-2933FAE6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6104" y="4575864"/>
            <a:ext cx="239486" cy="75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7" name="">
            <a:extLst xmlns:a="http://schemas.openxmlformats.org/drawingml/2006/main">
              <a:ext uri="{FF2B5EF4-FFF2-40B4-BE49-F238E27FC236}">
                <a16:creationId xmlns:a16="http://schemas.microsoft.com/office/drawing/2014/main" id="{094329A7-A133-47D7-93DB-F0D477F52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5589" y="4583430"/>
            <a:ext cx="239486" cy="195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8" name="">
            <a:extLst xmlns:a="http://schemas.openxmlformats.org/drawingml/2006/main">
              <a:ext uri="{FF2B5EF4-FFF2-40B4-BE49-F238E27FC236}">
                <a16:creationId xmlns:a16="http://schemas.microsoft.com/office/drawing/2014/main" id="{BB9CDA51-7A54-42F3-9858-D2F4F3305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4602969"/>
            <a:ext cx="239486" cy="293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9" name="">
            <a:extLst xmlns:a="http://schemas.openxmlformats.org/drawingml/2006/main">
              <a:ext uri="{FF2B5EF4-FFF2-40B4-BE49-F238E27FC236}">
                <a16:creationId xmlns:a16="http://schemas.microsoft.com/office/drawing/2014/main" id="{73601054-3F08-4DA3-85BA-0479AC1FA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4632289"/>
            <a:ext cx="239486" cy="35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0" name="">
            <a:extLst xmlns:a="http://schemas.openxmlformats.org/drawingml/2006/main">
              <a:ext uri="{FF2B5EF4-FFF2-40B4-BE49-F238E27FC236}">
                <a16:creationId xmlns:a16="http://schemas.microsoft.com/office/drawing/2014/main" id="{6C3F6139-44AB-4948-A87E-C845C84BF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4668098"/>
            <a:ext cx="239486" cy="382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1" name="">
            <a:extLst xmlns:a="http://schemas.openxmlformats.org/drawingml/2006/main">
              <a:ext uri="{FF2B5EF4-FFF2-40B4-BE49-F238E27FC236}">
                <a16:creationId xmlns:a16="http://schemas.microsoft.com/office/drawing/2014/main" id="{386654B0-0CA1-41EE-92B0-3D9A7B3E6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4706377"/>
            <a:ext cx="239486" cy="364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2" name="">
            <a:extLst xmlns:a="http://schemas.openxmlformats.org/drawingml/2006/main">
              <a:ext uri="{FF2B5EF4-FFF2-40B4-BE49-F238E27FC236}">
                <a16:creationId xmlns:a16="http://schemas.microsoft.com/office/drawing/2014/main" id="{2232CDF5-07C7-4469-AA67-92EF0D302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4742831"/>
            <a:ext cx="239486" cy="30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3" name="">
            <a:extLst xmlns:a="http://schemas.openxmlformats.org/drawingml/2006/main">
              <a:ext uri="{FF2B5EF4-FFF2-40B4-BE49-F238E27FC236}">
                <a16:creationId xmlns:a16="http://schemas.microsoft.com/office/drawing/2014/main" id="{DE8584C8-8D96-46E1-A2FD-27BE964D5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4773368"/>
            <a:ext cx="239486" cy="21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4" name="">
            <a:extLst xmlns:a="http://schemas.openxmlformats.org/drawingml/2006/main">
              <a:ext uri="{FF2B5EF4-FFF2-40B4-BE49-F238E27FC236}">
                <a16:creationId xmlns:a16="http://schemas.microsoft.com/office/drawing/2014/main" id="{68BCCF46-4181-4B82-8AA9-1F69ED7F8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4794560"/>
            <a:ext cx="239486" cy="94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5" name="">
            <a:extLst xmlns:a="http://schemas.openxmlformats.org/drawingml/2006/main">
              <a:ext uri="{FF2B5EF4-FFF2-40B4-BE49-F238E27FC236}">
                <a16:creationId xmlns:a16="http://schemas.microsoft.com/office/drawing/2014/main" id="{8DA8EE1B-13F9-480E-A62F-09D4B14C3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81475" y="4800714"/>
            <a:ext cx="239486" cy="33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6" name="">
            <a:extLst xmlns:a="http://schemas.openxmlformats.org/drawingml/2006/main">
              <a:ext uri="{FF2B5EF4-FFF2-40B4-BE49-F238E27FC236}">
                <a16:creationId xmlns:a16="http://schemas.microsoft.com/office/drawing/2014/main" id="{F355CB9B-FA4A-40D3-819E-27C322DEB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20961" y="4784984"/>
            <a:ext cx="239486" cy="157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7" name="">
            <a:extLst xmlns:a="http://schemas.openxmlformats.org/drawingml/2006/main">
              <a:ext uri="{FF2B5EF4-FFF2-40B4-BE49-F238E27FC236}">
                <a16:creationId xmlns:a16="http://schemas.microsoft.com/office/drawing/2014/main" id="{4FEFCDBE-CA4E-4C63-B402-89163F5B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60446" y="4758607"/>
            <a:ext cx="239486" cy="26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8" name="">
            <a:extLst xmlns:a="http://schemas.openxmlformats.org/drawingml/2006/main">
              <a:ext uri="{FF2B5EF4-FFF2-40B4-BE49-F238E27FC236}">
                <a16:creationId xmlns:a16="http://schemas.microsoft.com/office/drawing/2014/main" id="{5E23E59D-F570-4551-BD84-F633C79E9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4724542"/>
            <a:ext cx="239486" cy="340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9" name="">
            <a:extLst xmlns:a="http://schemas.openxmlformats.org/drawingml/2006/main">
              <a:ext uri="{FF2B5EF4-FFF2-40B4-BE49-F238E27FC236}">
                <a16:creationId xmlns:a16="http://schemas.microsoft.com/office/drawing/2014/main" id="{45BE9EAE-1E50-4016-8D31-A3F4A2AD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4686612"/>
            <a:ext cx="239486" cy="379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0" name="">
            <a:extLst xmlns:a="http://schemas.openxmlformats.org/drawingml/2006/main">
              <a:ext uri="{FF2B5EF4-FFF2-40B4-BE49-F238E27FC236}">
                <a16:creationId xmlns:a16="http://schemas.microsoft.com/office/drawing/2014/main" id="{423A130C-397C-4E34-86E3-3F906E27F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4649075"/>
            <a:ext cx="239486" cy="37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1" name="">
            <a:extLst xmlns:a="http://schemas.openxmlformats.org/drawingml/2006/main">
              <a:ext uri="{FF2B5EF4-FFF2-40B4-BE49-F238E27FC236}">
                <a16:creationId xmlns:a16="http://schemas.microsoft.com/office/drawing/2014/main" id="{0C1C59B5-7E39-4E6B-AF41-3BAC7922A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4616144"/>
            <a:ext cx="239486" cy="329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2" name="">
            <a:extLst xmlns:a="http://schemas.openxmlformats.org/drawingml/2006/main">
              <a:ext uri="{FF2B5EF4-FFF2-40B4-BE49-F238E27FC236}">
                <a16:creationId xmlns:a16="http://schemas.microsoft.com/office/drawing/2014/main" id="{13B61745-915A-4233-9DF3-BABF7D36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4591514"/>
            <a:ext cx="239486" cy="246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3" name="">
            <a:extLst xmlns:a="http://schemas.openxmlformats.org/drawingml/2006/main">
              <a:ext uri="{FF2B5EF4-FFF2-40B4-BE49-F238E27FC236}">
                <a16:creationId xmlns:a16="http://schemas.microsoft.com/office/drawing/2014/main" id="{7FFEEF00-8B29-4413-BAFF-AB974BB8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4577950"/>
            <a:ext cx="239486" cy="135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4" name="">
            <a:extLst xmlns:a="http://schemas.openxmlformats.org/drawingml/2006/main">
              <a:ext uri="{FF2B5EF4-FFF2-40B4-BE49-F238E27FC236}">
                <a16:creationId xmlns:a16="http://schemas.microsoft.com/office/drawing/2014/main" id="{810E5BDF-76DB-440D-B5CD-F4ABC3556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6846" y="4576974"/>
            <a:ext cx="239486" cy="9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5" name="">
            <a:extLst xmlns:a="http://schemas.openxmlformats.org/drawingml/2006/main">
              <a:ext uri="{FF2B5EF4-FFF2-40B4-BE49-F238E27FC236}">
                <a16:creationId xmlns:a16="http://schemas.microsoft.com/office/drawing/2014/main" id="{2448D039-3BD6-4F10-B337-3028F930B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6332" y="4576974"/>
            <a:ext cx="239486" cy="117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6" name="">
            <a:extLst xmlns:a="http://schemas.openxmlformats.org/drawingml/2006/main">
              <a:ext uri="{FF2B5EF4-FFF2-40B4-BE49-F238E27FC236}">
                <a16:creationId xmlns:a16="http://schemas.microsoft.com/office/drawing/2014/main" id="{5EBCA3B6-E2C6-41CF-B8DD-CAEB13F77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15818" y="4588695"/>
            <a:ext cx="239486" cy="231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7" name="">
            <a:extLst xmlns:a="http://schemas.openxmlformats.org/drawingml/2006/main">
              <a:ext uri="{FF2B5EF4-FFF2-40B4-BE49-F238E27FC236}">
                <a16:creationId xmlns:a16="http://schemas.microsoft.com/office/drawing/2014/main" id="{871D322A-5697-41D9-91E8-0B4E18B69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4611799"/>
            <a:ext cx="239486" cy="318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8" name="">
            <a:extLst xmlns:a="http://schemas.openxmlformats.org/drawingml/2006/main">
              <a:ext uri="{FF2B5EF4-FFF2-40B4-BE49-F238E27FC236}">
                <a16:creationId xmlns:a16="http://schemas.microsoft.com/office/drawing/2014/main" id="{46CDA3BC-A37B-4045-9F49-D3FC7329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4643692"/>
            <a:ext cx="239486" cy="371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9" name="">
            <a:extLst xmlns:a="http://schemas.openxmlformats.org/drawingml/2006/main">
              <a:ext uri="{FF2B5EF4-FFF2-40B4-BE49-F238E27FC236}">
                <a16:creationId xmlns:a16="http://schemas.microsoft.com/office/drawing/2014/main" id="{9EFAD09A-7767-47DA-AA53-1CF9FDCEF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4748622"/>
            <a:ext cx="239486" cy="36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0" name="">
            <a:extLst xmlns:a="http://schemas.openxmlformats.org/drawingml/2006/main">
              <a:ext uri="{FF2B5EF4-FFF2-40B4-BE49-F238E27FC236}">
                <a16:creationId xmlns:a16="http://schemas.microsoft.com/office/drawing/2014/main" id="{168A1D74-907C-4A02-867B-57E56FACE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4717090"/>
            <a:ext cx="239486" cy="31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1" name="">
            <a:extLst xmlns:a="http://schemas.openxmlformats.org/drawingml/2006/main">
              <a:ext uri="{FF2B5EF4-FFF2-40B4-BE49-F238E27FC236}">
                <a16:creationId xmlns:a16="http://schemas.microsoft.com/office/drawing/2014/main" id="{BD153A17-71E6-432A-8CD0-DA6680EE6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4694503"/>
            <a:ext cx="239486" cy="225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2" name="">
            <a:extLst xmlns:a="http://schemas.openxmlformats.org/drawingml/2006/main">
              <a:ext uri="{FF2B5EF4-FFF2-40B4-BE49-F238E27FC236}">
                <a16:creationId xmlns:a16="http://schemas.microsoft.com/office/drawing/2014/main" id="{575E4211-5D17-4427-900A-EF8E5382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4683396"/>
            <a:ext cx="239486" cy="111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3" name="">
            <a:extLst xmlns:a="http://schemas.openxmlformats.org/drawingml/2006/main">
              <a:ext uri="{FF2B5EF4-FFF2-40B4-BE49-F238E27FC236}">
                <a16:creationId xmlns:a16="http://schemas.microsoft.com/office/drawing/2014/main" id="{4CF355EF-6995-449F-AC77-E11EA3C1C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6618" y="4683396"/>
            <a:ext cx="239486" cy="1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4" name="">
            <a:extLst xmlns:a="http://schemas.openxmlformats.org/drawingml/2006/main">
              <a:ext uri="{FF2B5EF4-FFF2-40B4-BE49-F238E27FC236}">
                <a16:creationId xmlns:a16="http://schemas.microsoft.com/office/drawing/2014/main" id="{9059DEEE-9E76-456C-8BD7-28EC9F2E2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6104" y="4685016"/>
            <a:ext cx="239486" cy="14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5" name="">
            <a:extLst xmlns:a="http://schemas.openxmlformats.org/drawingml/2006/main">
              <a:ext uri="{FF2B5EF4-FFF2-40B4-BE49-F238E27FC236}">
                <a16:creationId xmlns:a16="http://schemas.microsoft.com/office/drawing/2014/main" id="{E613CD06-8718-45CB-B725-D7203CBBB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5589" y="4699180"/>
            <a:ext cx="239486" cy="251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6" name="">
            <a:extLst xmlns:a="http://schemas.openxmlformats.org/drawingml/2006/main">
              <a:ext uri="{FF2B5EF4-FFF2-40B4-BE49-F238E27FC236}">
                <a16:creationId xmlns:a16="http://schemas.microsoft.com/office/drawing/2014/main" id="{B32DBF73-4766-4616-B3B2-62147E9F3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4724299"/>
            <a:ext cx="239486" cy="332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7" name="">
            <a:extLst xmlns:a="http://schemas.openxmlformats.org/drawingml/2006/main">
              <a:ext uri="{FF2B5EF4-FFF2-40B4-BE49-F238E27FC236}">
                <a16:creationId xmlns:a16="http://schemas.microsoft.com/office/drawing/2014/main" id="{F46718ED-4819-4DF4-B720-19A4122EA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4757555"/>
            <a:ext cx="239486" cy="37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8" name="">
            <a:extLst xmlns:a="http://schemas.openxmlformats.org/drawingml/2006/main">
              <a:ext uri="{FF2B5EF4-FFF2-40B4-BE49-F238E27FC236}">
                <a16:creationId xmlns:a16="http://schemas.microsoft.com/office/drawing/2014/main" id="{5E540C62-650E-4804-BBAD-BDD5CC2F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4795214"/>
            <a:ext cx="239486" cy="378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9" name="">
            <a:extLst xmlns:a="http://schemas.openxmlformats.org/drawingml/2006/main">
              <a:ext uri="{FF2B5EF4-FFF2-40B4-BE49-F238E27FC236}">
                <a16:creationId xmlns:a16="http://schemas.microsoft.com/office/drawing/2014/main" id="{4A2B0EF4-11AD-4610-A837-453AB51F6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4833049"/>
            <a:ext cx="239486" cy="33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0" name="">
            <a:extLst xmlns:a="http://schemas.openxmlformats.org/drawingml/2006/main">
              <a:ext uri="{FF2B5EF4-FFF2-40B4-BE49-F238E27FC236}">
                <a16:creationId xmlns:a16="http://schemas.microsoft.com/office/drawing/2014/main" id="{6E1C8837-98BF-473D-BE84-087999048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4866816"/>
            <a:ext cx="239486" cy="259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1" name="">
            <a:extLst xmlns:a="http://schemas.openxmlformats.org/drawingml/2006/main">
              <a:ext uri="{FF2B5EF4-FFF2-40B4-BE49-F238E27FC236}">
                <a16:creationId xmlns:a16="http://schemas.microsoft.com/office/drawing/2014/main" id="{1C846229-B014-4133-AE97-DD748AA5B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4892723"/>
            <a:ext cx="239486" cy="151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2" name="">
            <a:extLst xmlns:a="http://schemas.openxmlformats.org/drawingml/2006/main">
              <a:ext uri="{FF2B5EF4-FFF2-40B4-BE49-F238E27FC236}">
                <a16:creationId xmlns:a16="http://schemas.microsoft.com/office/drawing/2014/main" id="{859F280F-187B-4ED0-ADC5-BABA2270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41989" y="4907863"/>
            <a:ext cx="239486" cy="2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3" name="">
            <a:extLst xmlns:a="http://schemas.openxmlformats.org/drawingml/2006/main">
              <a:ext uri="{FF2B5EF4-FFF2-40B4-BE49-F238E27FC236}">
                <a16:creationId xmlns:a16="http://schemas.microsoft.com/office/drawing/2014/main" id="{843AA705-109C-41CE-8253-B2C30B3A1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81475" y="4900445"/>
            <a:ext cx="239486" cy="100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4" name="">
            <a:extLst xmlns:a="http://schemas.openxmlformats.org/drawingml/2006/main">
              <a:ext uri="{FF2B5EF4-FFF2-40B4-BE49-F238E27FC236}">
                <a16:creationId xmlns:a16="http://schemas.microsoft.com/office/drawing/2014/main" id="{CB123F01-72DF-4F50-9232-4D97356B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20961" y="4878719"/>
            <a:ext cx="239486" cy="217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5" name="">
            <a:extLst xmlns:a="http://schemas.openxmlformats.org/drawingml/2006/main">
              <a:ext uri="{FF2B5EF4-FFF2-40B4-BE49-F238E27FC236}">
                <a16:creationId xmlns:a16="http://schemas.microsoft.com/office/drawing/2014/main" id="{B92E80B5-472D-4C22-9231-C1F1C0441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60446" y="4847799"/>
            <a:ext cx="239486" cy="309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6" name="">
            <a:extLst xmlns:a="http://schemas.openxmlformats.org/drawingml/2006/main">
              <a:ext uri="{FF2B5EF4-FFF2-40B4-BE49-F238E27FC236}">
                <a16:creationId xmlns:a16="http://schemas.microsoft.com/office/drawing/2014/main" id="{6E246670-4AC7-4C56-B653-244708E44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4811153"/>
            <a:ext cx="239486" cy="366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7" name="">
            <a:extLst xmlns:a="http://schemas.openxmlformats.org/drawingml/2006/main">
              <a:ext uri="{FF2B5EF4-FFF2-40B4-BE49-F238E27FC236}">
                <a16:creationId xmlns:a16="http://schemas.microsoft.com/office/drawing/2014/main" id="{C9657104-28CD-47EB-97AF-5E3600E7C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4772895"/>
            <a:ext cx="239486" cy="382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8" name="">
            <a:extLst xmlns:a="http://schemas.openxmlformats.org/drawingml/2006/main">
              <a:ext uri="{FF2B5EF4-FFF2-40B4-BE49-F238E27FC236}">
                <a16:creationId xmlns:a16="http://schemas.microsoft.com/office/drawing/2014/main" id="{B42EE639-FAEA-4F43-B260-54CEE94FD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4737319"/>
            <a:ext cx="239486" cy="355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9" name="">
            <a:extLst xmlns:a="http://schemas.openxmlformats.org/drawingml/2006/main">
              <a:ext uri="{FF2B5EF4-FFF2-40B4-BE49-F238E27FC236}">
                <a16:creationId xmlns:a16="http://schemas.microsoft.com/office/drawing/2014/main" id="{3F64DE62-D2E3-4B02-8FC0-E7E8DA3B9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4708418"/>
            <a:ext cx="239486" cy="289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0" name="">
            <a:extLst xmlns:a="http://schemas.openxmlformats.org/drawingml/2006/main">
              <a:ext uri="{FF2B5EF4-FFF2-40B4-BE49-F238E27FC236}">
                <a16:creationId xmlns:a16="http://schemas.microsoft.com/office/drawing/2014/main" id="{5C26D504-45C3-41BB-BC9E-6A9875BCD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4689435"/>
            <a:ext cx="239486" cy="18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1" name="">
            <a:extLst xmlns:a="http://schemas.openxmlformats.org/drawingml/2006/main">
              <a:ext uri="{FF2B5EF4-FFF2-40B4-BE49-F238E27FC236}">
                <a16:creationId xmlns:a16="http://schemas.microsoft.com/office/drawing/2014/main" id="{53CB6631-699C-4177-9E26-905153D07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4682501"/>
            <a:ext cx="239486" cy="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2" name="">
            <a:extLst xmlns:a="http://schemas.openxmlformats.org/drawingml/2006/main">
              <a:ext uri="{FF2B5EF4-FFF2-40B4-BE49-F238E27FC236}">
                <a16:creationId xmlns:a16="http://schemas.microsoft.com/office/drawing/2014/main" id="{EF1F1B9A-0D89-40B4-8A52-256FA4E3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6846" y="4682501"/>
            <a:ext cx="239486" cy="58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3" name="">
            <a:extLst xmlns:a="http://schemas.openxmlformats.org/drawingml/2006/main">
              <a:ext uri="{FF2B5EF4-FFF2-40B4-BE49-F238E27FC236}">
                <a16:creationId xmlns:a16="http://schemas.microsoft.com/office/drawing/2014/main" id="{1A20AA72-3126-4ACD-B34D-ABA80D0D1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6332" y="4688394"/>
            <a:ext cx="239486" cy="180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4" name="">
            <a:extLst xmlns:a="http://schemas.openxmlformats.org/drawingml/2006/main">
              <a:ext uri="{FF2B5EF4-FFF2-40B4-BE49-F238E27FC236}">
                <a16:creationId xmlns:a16="http://schemas.microsoft.com/office/drawing/2014/main" id="{7670FABD-3B00-44F3-8BC8-40D3050FA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15818" y="4706452"/>
            <a:ext cx="239486" cy="281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5" name="">
            <a:extLst xmlns:a="http://schemas.openxmlformats.org/drawingml/2006/main">
              <a:ext uri="{FF2B5EF4-FFF2-40B4-BE49-F238E27FC236}">
                <a16:creationId xmlns:a16="http://schemas.microsoft.com/office/drawing/2014/main" id="{DAF900C5-6F5C-4BF0-B1AD-5988BD9BE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4734650"/>
            <a:ext cx="239486" cy="351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6" name="">
            <a:extLst xmlns:a="http://schemas.openxmlformats.org/drawingml/2006/main">
              <a:ext uri="{FF2B5EF4-FFF2-40B4-BE49-F238E27FC236}">
                <a16:creationId xmlns:a16="http://schemas.microsoft.com/office/drawing/2014/main" id="{9322B94D-4006-4C0E-930A-F804AF45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4769821"/>
            <a:ext cx="239486" cy="381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7" name="">
            <a:extLst xmlns:a="http://schemas.openxmlformats.org/drawingml/2006/main">
              <a:ext uri="{FF2B5EF4-FFF2-40B4-BE49-F238E27FC236}">
                <a16:creationId xmlns:a16="http://schemas.microsoft.com/office/drawing/2014/main" id="{EB45FCD7-27C5-4869-9B14-55438CB07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4837523"/>
            <a:ext cx="239486" cy="345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8" name="">
            <a:extLst xmlns:a="http://schemas.openxmlformats.org/drawingml/2006/main">
              <a:ext uri="{FF2B5EF4-FFF2-40B4-BE49-F238E27FC236}">
                <a16:creationId xmlns:a16="http://schemas.microsoft.com/office/drawing/2014/main" id="{B22F6317-A45A-4A5F-A0E0-3B038869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4810390"/>
            <a:ext cx="239486" cy="27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9" name="">
            <a:extLst xmlns:a="http://schemas.openxmlformats.org/drawingml/2006/main">
              <a:ext uri="{FF2B5EF4-FFF2-40B4-BE49-F238E27FC236}">
                <a16:creationId xmlns:a16="http://schemas.microsoft.com/office/drawing/2014/main" id="{497E7702-4566-4AC3-B093-1B5FFD428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4793704"/>
            <a:ext cx="239486" cy="166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0" name="">
            <a:extLst xmlns:a="http://schemas.openxmlformats.org/drawingml/2006/main">
              <a:ext uri="{FF2B5EF4-FFF2-40B4-BE49-F238E27FC236}">
                <a16:creationId xmlns:a16="http://schemas.microsoft.com/office/drawing/2014/main" id="{C7D56386-7A6F-4DFC-95B2-B6E446103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47132" y="4789337"/>
            <a:ext cx="239486" cy="43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1" name="">
            <a:extLst xmlns:a="http://schemas.openxmlformats.org/drawingml/2006/main">
              <a:ext uri="{FF2B5EF4-FFF2-40B4-BE49-F238E27FC236}">
                <a16:creationId xmlns:a16="http://schemas.microsoft.com/office/drawing/2014/main" id="{8004C400-83AB-477D-B2FE-56F4CD2E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6618" y="4789337"/>
            <a:ext cx="239486" cy="84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2" name="">
            <a:extLst xmlns:a="http://schemas.openxmlformats.org/drawingml/2006/main">
              <a:ext uri="{FF2B5EF4-FFF2-40B4-BE49-F238E27FC236}">
                <a16:creationId xmlns:a16="http://schemas.microsoft.com/office/drawing/2014/main" id="{7F15AA71-481B-4627-B992-7A906208D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6104" y="4797779"/>
            <a:ext cx="239486" cy="203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3" name="">
            <a:extLst xmlns:a="http://schemas.openxmlformats.org/drawingml/2006/main">
              <a:ext uri="{FF2B5EF4-FFF2-40B4-BE49-F238E27FC236}">
                <a16:creationId xmlns:a16="http://schemas.microsoft.com/office/drawing/2014/main" id="{E36C8E87-D937-4E22-A787-AC57A3C72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5589" y="4818084"/>
            <a:ext cx="239486" cy="298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4" name="">
            <a:extLst xmlns:a="http://schemas.openxmlformats.org/drawingml/2006/main">
              <a:ext uri="{FF2B5EF4-FFF2-40B4-BE49-F238E27FC236}">
                <a16:creationId xmlns:a16="http://schemas.microsoft.com/office/drawing/2014/main" id="{5DA64B6D-7D7F-420A-81D4-60F78C83C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4847972"/>
            <a:ext cx="239486" cy="36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5" name="">
            <a:extLst xmlns:a="http://schemas.openxmlformats.org/drawingml/2006/main">
              <a:ext uri="{FF2B5EF4-FFF2-40B4-BE49-F238E27FC236}">
                <a16:creationId xmlns:a16="http://schemas.microsoft.com/office/drawing/2014/main" id="{BB321075-5600-4CF3-A0E3-BE450D744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4884088"/>
            <a:ext cx="239486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6" name="">
            <a:extLst xmlns:a="http://schemas.openxmlformats.org/drawingml/2006/main">
              <a:ext uri="{FF2B5EF4-FFF2-40B4-BE49-F238E27FC236}">
                <a16:creationId xmlns:a16="http://schemas.microsoft.com/office/drawing/2014/main" id="{86DFFADD-C559-48DE-ABA9-94FD0065A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4922380"/>
            <a:ext cx="239486" cy="361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7" name="">
            <a:extLst xmlns:a="http://schemas.openxmlformats.org/drawingml/2006/main">
              <a:ext uri="{FF2B5EF4-FFF2-40B4-BE49-F238E27FC236}">
                <a16:creationId xmlns:a16="http://schemas.microsoft.com/office/drawing/2014/main" id="{3DFBF02F-5129-412D-AA51-3FF3BFCCF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4958550"/>
            <a:ext cx="239486" cy="299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8" name="">
            <a:extLst xmlns:a="http://schemas.openxmlformats.org/drawingml/2006/main">
              <a:ext uri="{FF2B5EF4-FFF2-40B4-BE49-F238E27FC236}">
                <a16:creationId xmlns:a16="http://schemas.microsoft.com/office/drawing/2014/main" id="{D62D6306-B5E2-4E95-892C-B8B513CC7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4988537"/>
            <a:ext cx="239486" cy="204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9" name="">
            <a:extLst xmlns:a="http://schemas.openxmlformats.org/drawingml/2006/main">
              <a:ext uri="{FF2B5EF4-FFF2-40B4-BE49-F238E27FC236}">
                <a16:creationId xmlns:a16="http://schemas.microsoft.com/office/drawing/2014/main" id="{F95EDF82-F77C-483C-8A72-C453D737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5008978"/>
            <a:ext cx="239486" cy="85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0" name="">
            <a:extLst xmlns:a="http://schemas.openxmlformats.org/drawingml/2006/main">
              <a:ext uri="{FF2B5EF4-FFF2-40B4-BE49-F238E27FC236}">
                <a16:creationId xmlns:a16="http://schemas.microsoft.com/office/drawing/2014/main" id="{60A513E1-12E5-47D8-A5C3-B81DBE5E8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41989" y="5013369"/>
            <a:ext cx="239486" cy="4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1" name="">
            <a:extLst xmlns:a="http://schemas.openxmlformats.org/drawingml/2006/main">
              <a:ext uri="{FF2B5EF4-FFF2-40B4-BE49-F238E27FC236}">
                <a16:creationId xmlns:a16="http://schemas.microsoft.com/office/drawing/2014/main" id="{B3B60BE5-9A5F-4C75-A038-DD2E30CB2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81475" y="4996827"/>
            <a:ext cx="239486" cy="165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2" name="">
            <a:extLst xmlns:a="http://schemas.openxmlformats.org/drawingml/2006/main">
              <a:ext uri="{FF2B5EF4-FFF2-40B4-BE49-F238E27FC236}">
                <a16:creationId xmlns:a16="http://schemas.microsoft.com/office/drawing/2014/main" id="{CEE99330-C0AC-4664-AEC5-E9303371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20961" y="4969807"/>
            <a:ext cx="239486" cy="270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3" name="">
            <a:extLst xmlns:a="http://schemas.openxmlformats.org/drawingml/2006/main">
              <a:ext uri="{FF2B5EF4-FFF2-40B4-BE49-F238E27FC236}">
                <a16:creationId xmlns:a16="http://schemas.microsoft.com/office/drawing/2014/main" id="{047B0ECE-F6EB-4D34-84A0-C4822B16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60446" y="4935342"/>
            <a:ext cx="239486" cy="344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4" name="">
            <a:extLst xmlns:a="http://schemas.openxmlformats.org/drawingml/2006/main">
              <a:ext uri="{FF2B5EF4-FFF2-40B4-BE49-F238E27FC236}">
                <a16:creationId xmlns:a16="http://schemas.microsoft.com/office/drawing/2014/main" id="{ABE54867-608C-49F5-B117-99E71C85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4897300"/>
            <a:ext cx="239486" cy="38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5" name="">
            <a:extLst xmlns:a="http://schemas.openxmlformats.org/drawingml/2006/main">
              <a:ext uri="{FF2B5EF4-FFF2-40B4-BE49-F238E27FC236}">
                <a16:creationId xmlns:a16="http://schemas.microsoft.com/office/drawing/2014/main" id="{A89B9EC6-DBDC-4BD9-8D87-445B5FD9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4859950"/>
            <a:ext cx="239486" cy="373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6" name="">
            <a:extLst xmlns:a="http://schemas.openxmlformats.org/drawingml/2006/main">
              <a:ext uri="{FF2B5EF4-FFF2-40B4-BE49-F238E27FC236}">
                <a16:creationId xmlns:a16="http://schemas.microsoft.com/office/drawing/2014/main" id="{666BB0FF-BCA2-44C8-A8A4-79A4D0634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4827485"/>
            <a:ext cx="239486" cy="324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7" name="">
            <a:extLst xmlns:a="http://schemas.openxmlformats.org/drawingml/2006/main">
              <a:ext uri="{FF2B5EF4-FFF2-40B4-BE49-F238E27FC236}">
                <a16:creationId xmlns:a16="http://schemas.microsoft.com/office/drawing/2014/main" id="{C57F4733-ACB4-47C0-8ADC-E71505EB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4803548"/>
            <a:ext cx="239486" cy="239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8" name="">
            <a:extLst xmlns:a="http://schemas.openxmlformats.org/drawingml/2006/main">
              <a:ext uri="{FF2B5EF4-FFF2-40B4-BE49-F238E27FC236}">
                <a16:creationId xmlns:a16="http://schemas.microsoft.com/office/drawing/2014/main" id="{92E8C6CB-CF5E-4B27-9398-B46CBE48F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4790825"/>
            <a:ext cx="239486" cy="127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9" name="">
            <a:extLst xmlns:a="http://schemas.openxmlformats.org/drawingml/2006/main">
              <a:ext uri="{FF2B5EF4-FFF2-40B4-BE49-F238E27FC236}">
                <a16:creationId xmlns:a16="http://schemas.microsoft.com/office/drawing/2014/main" id="{04366223-C99F-454A-9379-ADE720AD3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097361" y="4790745"/>
            <a:ext cx="239486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0" name="">
            <a:extLst xmlns:a="http://schemas.openxmlformats.org/drawingml/2006/main">
              <a:ext uri="{FF2B5EF4-FFF2-40B4-BE49-F238E27FC236}">
                <a16:creationId xmlns:a16="http://schemas.microsoft.com/office/drawing/2014/main" id="{8E76A292-279E-4991-9EED-6B4E09EB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6846" y="4790745"/>
            <a:ext cx="239486" cy="125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1" name="">
            <a:extLst xmlns:a="http://schemas.openxmlformats.org/drawingml/2006/main">
              <a:ext uri="{FF2B5EF4-FFF2-40B4-BE49-F238E27FC236}">
                <a16:creationId xmlns:a16="http://schemas.microsoft.com/office/drawing/2014/main" id="{6EEB2A52-040A-45D8-98E5-7F49AB56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6332" y="4803317"/>
            <a:ext cx="239486" cy="23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2" name="">
            <a:extLst xmlns:a="http://schemas.openxmlformats.org/drawingml/2006/main">
              <a:ext uri="{FF2B5EF4-FFF2-40B4-BE49-F238E27FC236}">
                <a16:creationId xmlns:a16="http://schemas.microsoft.com/office/drawing/2014/main" id="{B26D4B39-B7D4-418D-AD63-1E55A0306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15818" y="4827128"/>
            <a:ext cx="239486" cy="32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3" name="">
            <a:extLst xmlns:a="http://schemas.openxmlformats.org/drawingml/2006/main">
              <a:ext uri="{FF2B5EF4-FFF2-40B4-BE49-F238E27FC236}">
                <a16:creationId xmlns:a16="http://schemas.microsoft.com/office/drawing/2014/main" id="{B5C993AF-DC66-4A9B-B561-E4A1C143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4859508"/>
            <a:ext cx="239486" cy="373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4" name="">
            <a:extLst xmlns:a="http://schemas.openxmlformats.org/drawingml/2006/main">
              <a:ext uri="{FF2B5EF4-FFF2-40B4-BE49-F238E27FC236}">
                <a16:creationId xmlns:a16="http://schemas.microsoft.com/office/drawing/2014/main" id="{D0F2FA99-693F-4F50-BE48-1D3A1D308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4896822"/>
            <a:ext cx="239486" cy="380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5" name="">
            <a:extLst xmlns:a="http://schemas.openxmlformats.org/drawingml/2006/main">
              <a:ext uri="{FF2B5EF4-FFF2-40B4-BE49-F238E27FC236}">
                <a16:creationId xmlns:a16="http://schemas.microsoft.com/office/drawing/2014/main" id="{4EDE1420-E325-47AC-9F63-9C73422E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4928555"/>
            <a:ext cx="239486" cy="310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6" name="">
            <a:extLst xmlns:a="http://schemas.openxmlformats.org/drawingml/2006/main">
              <a:ext uri="{FF2B5EF4-FFF2-40B4-BE49-F238E27FC236}">
                <a16:creationId xmlns:a16="http://schemas.microsoft.com/office/drawing/2014/main" id="{D910EFB4-85FD-4706-99D8-ECB749C19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4906698"/>
            <a:ext cx="239486" cy="218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7" name="">
            <a:extLst xmlns:a="http://schemas.openxmlformats.org/drawingml/2006/main">
              <a:ext uri="{FF2B5EF4-FFF2-40B4-BE49-F238E27FC236}">
                <a16:creationId xmlns:a16="http://schemas.microsoft.com/office/drawing/2014/main" id="{0096B300-81D2-4309-ABEA-18A85E57A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4896451"/>
            <a:ext cx="239486" cy="102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8" name="">
            <a:extLst xmlns:a="http://schemas.openxmlformats.org/drawingml/2006/main">
              <a:ext uri="{FF2B5EF4-FFF2-40B4-BE49-F238E27FC236}">
                <a16:creationId xmlns:a16="http://schemas.microsoft.com/office/drawing/2014/main" id="{7E868F06-3901-4012-8995-42937F21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47132" y="4896451"/>
            <a:ext cx="239486" cy="2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9" name="">
            <a:extLst xmlns:a="http://schemas.openxmlformats.org/drawingml/2006/main">
              <a:ext uri="{FF2B5EF4-FFF2-40B4-BE49-F238E27FC236}">
                <a16:creationId xmlns:a16="http://schemas.microsoft.com/office/drawing/2014/main" id="{026EAFC8-2127-4C03-A526-6DBED5A1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6618" y="4898965"/>
            <a:ext cx="239486" cy="14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0" name="">
            <a:extLst xmlns:a="http://schemas.openxmlformats.org/drawingml/2006/main">
              <a:ext uri="{FF2B5EF4-FFF2-40B4-BE49-F238E27FC236}">
                <a16:creationId xmlns:a16="http://schemas.microsoft.com/office/drawing/2014/main" id="{06BC1790-A265-41B9-A56C-183AAD110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6104" y="4913958"/>
            <a:ext cx="239486" cy="257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1" name="">
            <a:extLst xmlns:a="http://schemas.openxmlformats.org/drawingml/2006/main">
              <a:ext uri="{FF2B5EF4-FFF2-40B4-BE49-F238E27FC236}">
                <a16:creationId xmlns:a16="http://schemas.microsoft.com/office/drawing/2014/main" id="{BC2BD61A-439A-4532-B28A-F7EA4E5B2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5589" y="4939747"/>
            <a:ext cx="239486" cy="336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2" name="">
            <a:extLst xmlns:a="http://schemas.openxmlformats.org/drawingml/2006/main">
              <a:ext uri="{FF2B5EF4-FFF2-40B4-BE49-F238E27FC236}">
                <a16:creationId xmlns:a16="http://schemas.microsoft.com/office/drawing/2014/main" id="{2A5DC299-AB23-4D65-A052-69C23691A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4973437"/>
            <a:ext cx="239486" cy="378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3" name="">
            <a:extLst xmlns:a="http://schemas.openxmlformats.org/drawingml/2006/main">
              <a:ext uri="{FF2B5EF4-FFF2-40B4-BE49-F238E27FC236}">
                <a16:creationId xmlns:a16="http://schemas.microsoft.com/office/drawing/2014/main" id="{5F1B7CF9-1C6F-4DBE-B08A-66A9330B2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5011248"/>
            <a:ext cx="239486" cy="37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4" name="">
            <a:extLst xmlns:a="http://schemas.openxmlformats.org/drawingml/2006/main">
              <a:ext uri="{FF2B5EF4-FFF2-40B4-BE49-F238E27FC236}">
                <a16:creationId xmlns:a16="http://schemas.microsoft.com/office/drawing/2014/main" id="{C032E0B5-BD05-4E8D-A216-58D652C54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5048936"/>
            <a:ext cx="239486" cy="333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5" name="">
            <a:extLst xmlns:a="http://schemas.openxmlformats.org/drawingml/2006/main">
              <a:ext uri="{FF2B5EF4-FFF2-40B4-BE49-F238E27FC236}">
                <a16:creationId xmlns:a16="http://schemas.microsoft.com/office/drawing/2014/main" id="{790207A1-A044-4598-93CA-B2CF00D5F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5082270"/>
            <a:ext cx="239486" cy="252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6" name="">
            <a:extLst xmlns:a="http://schemas.openxmlformats.org/drawingml/2006/main">
              <a:ext uri="{FF2B5EF4-FFF2-40B4-BE49-F238E27FC236}">
                <a16:creationId xmlns:a16="http://schemas.microsoft.com/office/drawing/2014/main" id="{A10FEDC5-71CF-41E5-8921-3F412D99B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5107510"/>
            <a:ext cx="239486" cy="143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7" name="">
            <a:extLst xmlns:a="http://schemas.openxmlformats.org/drawingml/2006/main">
              <a:ext uri="{FF2B5EF4-FFF2-40B4-BE49-F238E27FC236}">
                <a16:creationId xmlns:a16="http://schemas.microsoft.com/office/drawing/2014/main" id="{6598D476-151E-482B-8D6A-DD621FD3A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02504" y="5121823"/>
            <a:ext cx="239486" cy="17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8" name="">
            <a:extLst xmlns:a="http://schemas.openxmlformats.org/drawingml/2006/main">
              <a:ext uri="{FF2B5EF4-FFF2-40B4-BE49-F238E27FC236}">
                <a16:creationId xmlns:a16="http://schemas.microsoft.com/office/drawing/2014/main" id="{4681E57E-E417-4F6C-A249-922119F20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41989" y="5112649"/>
            <a:ext cx="239486" cy="109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9" name="">
            <a:extLst xmlns:a="http://schemas.openxmlformats.org/drawingml/2006/main">
              <a:ext uri="{FF2B5EF4-FFF2-40B4-BE49-F238E27FC236}">
                <a16:creationId xmlns:a16="http://schemas.microsoft.com/office/drawing/2014/main" id="{AB1B596D-9243-41F6-9A2F-D1B9D3700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81475" y="5090192"/>
            <a:ext cx="239486" cy="224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0" name="">
            <a:extLst xmlns:a="http://schemas.openxmlformats.org/drawingml/2006/main">
              <a:ext uri="{FF2B5EF4-FFF2-40B4-BE49-F238E27FC236}">
                <a16:creationId xmlns:a16="http://schemas.microsoft.com/office/drawing/2014/main" id="{B7E4B180-0F26-404D-9C67-0E43CF99F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20961" y="5058751"/>
            <a:ext cx="239486" cy="314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1" name="">
            <a:extLst xmlns:a="http://schemas.openxmlformats.org/drawingml/2006/main">
              <a:ext uri="{FF2B5EF4-FFF2-40B4-BE49-F238E27FC236}">
                <a16:creationId xmlns:a16="http://schemas.microsoft.com/office/drawing/2014/main" id="{6F6A6CE7-4497-4B17-B903-2E1862E2D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60446" y="5021856"/>
            <a:ext cx="239486" cy="36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2" name="">
            <a:extLst xmlns:a="http://schemas.openxmlformats.org/drawingml/2006/main">
              <a:ext uri="{FF2B5EF4-FFF2-40B4-BE49-F238E27FC236}">
                <a16:creationId xmlns:a16="http://schemas.microsoft.com/office/drawing/2014/main" id="{42BDA338-1302-498A-A491-386DA4A0B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4983646"/>
            <a:ext cx="239486" cy="38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3" name="">
            <a:extLst xmlns:a="http://schemas.openxmlformats.org/drawingml/2006/main">
              <a:ext uri="{FF2B5EF4-FFF2-40B4-BE49-F238E27FC236}">
                <a16:creationId xmlns:a16="http://schemas.microsoft.com/office/drawing/2014/main" id="{44CDCAAF-640F-45F0-8FE0-B648C99D4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4948412"/>
            <a:ext cx="239486" cy="352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4" name="">
            <a:extLst xmlns:a="http://schemas.openxmlformats.org/drawingml/2006/main">
              <a:ext uri="{FF2B5EF4-FFF2-40B4-BE49-F238E27FC236}">
                <a16:creationId xmlns:a16="http://schemas.microsoft.com/office/drawing/2014/main" id="{D811EF8B-5608-4A37-854D-A2769A5A5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4920106"/>
            <a:ext cx="239486" cy="28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5" name="">
            <a:extLst xmlns:a="http://schemas.openxmlformats.org/drawingml/2006/main">
              <a:ext uri="{FF2B5EF4-FFF2-40B4-BE49-F238E27FC236}">
                <a16:creationId xmlns:a16="http://schemas.microsoft.com/office/drawing/2014/main" id="{39A57F3E-7009-4F9D-901C-8B4E5065E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4901906"/>
            <a:ext cx="239486" cy="18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6" name="">
            <a:extLst xmlns:a="http://schemas.openxmlformats.org/drawingml/2006/main">
              <a:ext uri="{FF2B5EF4-FFF2-40B4-BE49-F238E27FC236}">
                <a16:creationId xmlns:a16="http://schemas.microsoft.com/office/drawing/2014/main" id="{487F632F-5B82-4008-BD57-534EC0C72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57875" y="4895855"/>
            <a:ext cx="239486" cy="60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7" name="">
            <a:extLst xmlns:a="http://schemas.openxmlformats.org/drawingml/2006/main">
              <a:ext uri="{FF2B5EF4-FFF2-40B4-BE49-F238E27FC236}">
                <a16:creationId xmlns:a16="http://schemas.microsoft.com/office/drawing/2014/main" id="{A9D7668D-C424-4A8F-919E-57FE52A41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097361" y="4895855"/>
            <a:ext cx="239486" cy="6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8" name="">
            <a:extLst xmlns:a="http://schemas.openxmlformats.org/drawingml/2006/main">
              <a:ext uri="{FF2B5EF4-FFF2-40B4-BE49-F238E27FC236}">
                <a16:creationId xmlns:a16="http://schemas.microsoft.com/office/drawing/2014/main" id="{4BD40C73-FFC3-4E4E-886A-61441ED0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6846" y="4902632"/>
            <a:ext cx="239486" cy="188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9" name="">
            <a:extLst xmlns:a="http://schemas.openxmlformats.org/drawingml/2006/main">
              <a:ext uri="{FF2B5EF4-FFF2-40B4-BE49-F238E27FC236}">
                <a16:creationId xmlns:a16="http://schemas.microsoft.com/office/drawing/2014/main" id="{8D13CE14-DCB1-4A1C-818B-F67F5A77B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6332" y="4921476"/>
            <a:ext cx="239486" cy="287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0" name="">
            <a:extLst xmlns:a="http://schemas.openxmlformats.org/drawingml/2006/main">
              <a:ext uri="{FF2B5EF4-FFF2-40B4-BE49-F238E27FC236}">
                <a16:creationId xmlns:a16="http://schemas.microsoft.com/office/drawing/2014/main" id="{A054E1E9-4769-453D-910A-194F7A2E9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15818" y="4950271"/>
            <a:ext cx="239486" cy="3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1" name="">
            <a:extLst xmlns:a="http://schemas.openxmlformats.org/drawingml/2006/main">
              <a:ext uri="{FF2B5EF4-FFF2-40B4-BE49-F238E27FC236}">
                <a16:creationId xmlns:a16="http://schemas.microsoft.com/office/drawing/2014/main" id="{7CB869BF-4D81-4C98-847E-6C2063D6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4985788"/>
            <a:ext cx="239486" cy="38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2" name="">
            <a:extLst xmlns:a="http://schemas.openxmlformats.org/drawingml/2006/main">
              <a:ext uri="{FF2B5EF4-FFF2-40B4-BE49-F238E27FC236}">
                <a16:creationId xmlns:a16="http://schemas.microsoft.com/office/drawing/2014/main" id="{E5B63E0C-C83A-49BF-8128-385670B3B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5024038"/>
            <a:ext cx="239486" cy="3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3" name="">
            <a:extLst xmlns:a="http://schemas.openxmlformats.org/drawingml/2006/main">
              <a:ext uri="{FF2B5EF4-FFF2-40B4-BE49-F238E27FC236}">
                <a16:creationId xmlns:a16="http://schemas.microsoft.com/office/drawing/2014/main" id="{38505743-78DD-4948-98DC-42FC7420F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5022223"/>
            <a:ext cx="239486" cy="264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4" name="">
            <a:extLst xmlns:a="http://schemas.openxmlformats.org/drawingml/2006/main">
              <a:ext uri="{FF2B5EF4-FFF2-40B4-BE49-F238E27FC236}">
                <a16:creationId xmlns:a16="http://schemas.microsoft.com/office/drawing/2014/main" id="{0AFBDAF1-68F6-464F-A29D-BF0B3B6ED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5006348"/>
            <a:ext cx="239486" cy="15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5" name="">
            <a:extLst xmlns:a="http://schemas.openxmlformats.org/drawingml/2006/main">
              <a:ext uri="{FF2B5EF4-FFF2-40B4-BE49-F238E27FC236}">
                <a16:creationId xmlns:a16="http://schemas.microsoft.com/office/drawing/2014/main" id="{8DF2F9D8-1E0D-4F0E-85F4-197824969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07646" y="5002872"/>
            <a:ext cx="239486" cy="34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6" name="">
            <a:extLst xmlns:a="http://schemas.openxmlformats.org/drawingml/2006/main">
              <a:ext uri="{FF2B5EF4-FFF2-40B4-BE49-F238E27FC236}">
                <a16:creationId xmlns:a16="http://schemas.microsoft.com/office/drawing/2014/main" id="{4FE1F99F-013C-4245-8A88-D5C911C28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47132" y="5002872"/>
            <a:ext cx="239486" cy="93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7" name="">
            <a:extLst xmlns:a="http://schemas.openxmlformats.org/drawingml/2006/main">
              <a:ext uri="{FF2B5EF4-FFF2-40B4-BE49-F238E27FC236}">
                <a16:creationId xmlns:a16="http://schemas.microsoft.com/office/drawing/2014/main" id="{5901859E-DE5C-4B38-9B80-13C223076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6618" y="5012187"/>
            <a:ext cx="239486" cy="210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8" name="">
            <a:extLst xmlns:a="http://schemas.openxmlformats.org/drawingml/2006/main">
              <a:ext uri="{FF2B5EF4-FFF2-40B4-BE49-F238E27FC236}">
                <a16:creationId xmlns:a16="http://schemas.microsoft.com/office/drawing/2014/main" id="{CCEC04B9-B78C-4124-B55A-2387675C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6104" y="5033245"/>
            <a:ext cx="239486" cy="304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9" name="">
            <a:extLst xmlns:a="http://schemas.openxmlformats.org/drawingml/2006/main">
              <a:ext uri="{FF2B5EF4-FFF2-40B4-BE49-F238E27FC236}">
                <a16:creationId xmlns:a16="http://schemas.microsoft.com/office/drawing/2014/main" id="{2718D03E-01C2-4B37-A3E3-65502B312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5589" y="5063685"/>
            <a:ext cx="239486" cy="364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0" name="">
            <a:extLst xmlns:a="http://schemas.openxmlformats.org/drawingml/2006/main">
              <a:ext uri="{FF2B5EF4-FFF2-40B4-BE49-F238E27FC236}">
                <a16:creationId xmlns:a16="http://schemas.microsoft.com/office/drawing/2014/main" id="{02B4E378-49B6-4647-BF2C-AA8C6E6A2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5100089"/>
            <a:ext cx="239486" cy="38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1" name="">
            <a:extLst xmlns:a="http://schemas.openxmlformats.org/drawingml/2006/main">
              <a:ext uri="{FF2B5EF4-FFF2-40B4-BE49-F238E27FC236}">
                <a16:creationId xmlns:a16="http://schemas.microsoft.com/office/drawing/2014/main" id="{B5783A66-60F3-4734-B1E2-26FFFE15B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5138373"/>
            <a:ext cx="239486" cy="358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2" name="">
            <a:extLst xmlns:a="http://schemas.openxmlformats.org/drawingml/2006/main">
              <a:ext uri="{FF2B5EF4-FFF2-40B4-BE49-F238E27FC236}">
                <a16:creationId xmlns:a16="http://schemas.microsoft.com/office/drawing/2014/main" id="{2261C4E5-F825-4BC9-AB0D-7AF0B0F8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5174238"/>
            <a:ext cx="239486" cy="29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3" name="">
            <a:extLst xmlns:a="http://schemas.openxmlformats.org/drawingml/2006/main">
              <a:ext uri="{FF2B5EF4-FFF2-40B4-BE49-F238E27FC236}">
                <a16:creationId xmlns:a16="http://schemas.microsoft.com/office/drawing/2014/main" id="{1C57C731-EE81-46F8-BFEB-38EBA0F04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5203660"/>
            <a:ext cx="239486" cy="19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4" name="">
            <a:extLst xmlns:a="http://schemas.openxmlformats.org/drawingml/2006/main">
              <a:ext uri="{FF2B5EF4-FFF2-40B4-BE49-F238E27FC236}">
                <a16:creationId xmlns:a16="http://schemas.microsoft.com/office/drawing/2014/main" id="{24BB11FE-89BE-4B6D-B073-FDCE9FCE1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5223337"/>
            <a:ext cx="239486" cy="77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5" name="">
            <a:extLst xmlns:a="http://schemas.openxmlformats.org/drawingml/2006/main">
              <a:ext uri="{FF2B5EF4-FFF2-40B4-BE49-F238E27FC236}">
                <a16:creationId xmlns:a16="http://schemas.microsoft.com/office/drawing/2014/main" id="{2FE97F27-0790-4CDA-AAAA-FE574B76E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02504" y="5225964"/>
            <a:ext cx="239486" cy="50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6" name="">
            <a:extLst xmlns:a="http://schemas.openxmlformats.org/drawingml/2006/main">
              <a:ext uri="{FF2B5EF4-FFF2-40B4-BE49-F238E27FC236}">
                <a16:creationId xmlns:a16="http://schemas.microsoft.com/office/drawing/2014/main" id="{F22F2125-4466-4822-8CAD-B0A443EE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41989" y="5208618"/>
            <a:ext cx="239486" cy="173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7" name="">
            <a:extLst xmlns:a="http://schemas.openxmlformats.org/drawingml/2006/main">
              <a:ext uri="{FF2B5EF4-FFF2-40B4-BE49-F238E27FC236}">
                <a16:creationId xmlns:a16="http://schemas.microsoft.com/office/drawing/2014/main" id="{F1A2F64C-6D2E-4AFB-BA9B-7050D2CB2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81475" y="5180971"/>
            <a:ext cx="239486" cy="27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8" name="">
            <a:extLst xmlns:a="http://schemas.openxmlformats.org/drawingml/2006/main">
              <a:ext uri="{FF2B5EF4-FFF2-40B4-BE49-F238E27FC236}">
                <a16:creationId xmlns:a16="http://schemas.microsoft.com/office/drawing/2014/main" id="{7FA5AB9C-B595-4682-87FE-20D98917E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20961" y="5146125"/>
            <a:ext cx="239486" cy="34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9" name="">
            <a:extLst xmlns:a="http://schemas.openxmlformats.org/drawingml/2006/main">
              <a:ext uri="{FF2B5EF4-FFF2-40B4-BE49-F238E27FC236}">
                <a16:creationId xmlns:a16="http://schemas.microsoft.com/office/drawing/2014/main" id="{EEC26222-0094-4F61-97C5-4DAE2434E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60446" y="5107991"/>
            <a:ext cx="239486" cy="381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0" name="">
            <a:extLst xmlns:a="http://schemas.openxmlformats.org/drawingml/2006/main">
              <a:ext uri="{FF2B5EF4-FFF2-40B4-BE49-F238E27FC236}">
                <a16:creationId xmlns:a16="http://schemas.microsoft.com/office/drawing/2014/main" id="{87FCCE98-4C67-44C5-AA00-AA6F1E4F7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5070849"/>
            <a:ext cx="239486" cy="371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1" name="">
            <a:extLst xmlns:a="http://schemas.openxmlformats.org/drawingml/2006/main">
              <a:ext uri="{FF2B5EF4-FFF2-40B4-BE49-F238E27FC236}">
                <a16:creationId xmlns:a16="http://schemas.microsoft.com/office/drawing/2014/main" id="{BDB98071-E16B-45C7-8939-DA0FD300E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5038868"/>
            <a:ext cx="239486" cy="31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2" name="">
            <a:extLst xmlns:a="http://schemas.openxmlformats.org/drawingml/2006/main">
              <a:ext uri="{FF2B5EF4-FFF2-40B4-BE49-F238E27FC236}">
                <a16:creationId xmlns:a16="http://schemas.microsoft.com/office/drawing/2014/main" id="{CB6B0FD2-793E-44B0-ABD3-18C0B39A8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5015637"/>
            <a:ext cx="239486" cy="232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3" name="">
            <a:extLst xmlns:a="http://schemas.openxmlformats.org/drawingml/2006/main">
              <a:ext uri="{FF2B5EF4-FFF2-40B4-BE49-F238E27FC236}">
                <a16:creationId xmlns:a16="http://schemas.microsoft.com/office/drawing/2014/main" id="{C0B69A37-B858-48BC-980C-D3C306474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5003763"/>
            <a:ext cx="239486" cy="118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4" name="">
            <a:extLst xmlns:a="http://schemas.openxmlformats.org/drawingml/2006/main">
              <a:ext uri="{FF2B5EF4-FFF2-40B4-BE49-F238E27FC236}">
                <a16:creationId xmlns:a16="http://schemas.microsoft.com/office/drawing/2014/main" id="{28D6FBC2-C6F8-4DAB-BB5F-47E32A402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57875" y="5003763"/>
            <a:ext cx="239486" cy="8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5" name="">
            <a:extLst xmlns:a="http://schemas.openxmlformats.org/drawingml/2006/main">
              <a:ext uri="{FF2B5EF4-FFF2-40B4-BE49-F238E27FC236}">
                <a16:creationId xmlns:a16="http://schemas.microsoft.com/office/drawing/2014/main" id="{7001AAF8-477C-444C-8BA7-15AB1415F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097361" y="5004578"/>
            <a:ext cx="239486" cy="13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6" name="">
            <a:extLst xmlns:a="http://schemas.openxmlformats.org/drawingml/2006/main">
              <a:ext uri="{FF2B5EF4-FFF2-40B4-BE49-F238E27FC236}">
                <a16:creationId xmlns:a16="http://schemas.microsoft.com/office/drawing/2014/main" id="{7687292F-9CCA-4ECF-8F80-C4D379CA8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6846" y="5017993"/>
            <a:ext cx="239486" cy="245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7" name="">
            <a:extLst xmlns:a="http://schemas.openxmlformats.org/drawingml/2006/main">
              <a:ext uri="{FF2B5EF4-FFF2-40B4-BE49-F238E27FC236}">
                <a16:creationId xmlns:a16="http://schemas.microsoft.com/office/drawing/2014/main" id="{C170B3AB-E07E-4F54-95E0-9BBA2590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6332" y="5042500"/>
            <a:ext cx="239486" cy="328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8" name="">
            <a:extLst xmlns:a="http://schemas.openxmlformats.org/drawingml/2006/main">
              <a:ext uri="{FF2B5EF4-FFF2-40B4-BE49-F238E27FC236}">
                <a16:creationId xmlns:a16="http://schemas.microsoft.com/office/drawing/2014/main" id="{EE178236-BDEA-4E99-A073-C3165668F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15818" y="5075349"/>
            <a:ext cx="239486" cy="37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9" name="">
            <a:extLst xmlns:a="http://schemas.openxmlformats.org/drawingml/2006/main">
              <a:ext uri="{FF2B5EF4-FFF2-40B4-BE49-F238E27FC236}">
                <a16:creationId xmlns:a16="http://schemas.microsoft.com/office/drawing/2014/main" id="{6AD11E95-03E8-4418-8D4D-F37612F6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5112854"/>
            <a:ext cx="239486" cy="379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0" name="">
            <a:extLst xmlns:a="http://schemas.openxmlformats.org/drawingml/2006/main">
              <a:ext uri="{FF2B5EF4-FFF2-40B4-BE49-F238E27FC236}">
                <a16:creationId xmlns:a16="http://schemas.microsoft.com/office/drawing/2014/main" id="{4CA45610-FA8D-46C1-8208-902284436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5150805"/>
            <a:ext cx="239486" cy="341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1" name="">
            <a:extLst xmlns:a="http://schemas.openxmlformats.org/drawingml/2006/main">
              <a:ext uri="{FF2B5EF4-FFF2-40B4-BE49-F238E27FC236}">
                <a16:creationId xmlns:a16="http://schemas.microsoft.com/office/drawing/2014/main" id="{83306BAC-5DAE-463A-876C-BFE223A7D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5118949"/>
            <a:ext cx="239486" cy="211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2" name="">
            <a:extLst xmlns:a="http://schemas.openxmlformats.org/drawingml/2006/main">
              <a:ext uri="{FF2B5EF4-FFF2-40B4-BE49-F238E27FC236}">
                <a16:creationId xmlns:a16="http://schemas.microsoft.com/office/drawing/2014/main" id="{9A5E6B18-B7D1-4761-AB77-367448550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5109568"/>
            <a:ext cx="239486" cy="9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3" name="">
            <a:extLst xmlns:a="http://schemas.openxmlformats.org/drawingml/2006/main">
              <a:ext uri="{FF2B5EF4-FFF2-40B4-BE49-F238E27FC236}">
                <a16:creationId xmlns:a16="http://schemas.microsoft.com/office/drawing/2014/main" id="{78074EF5-6248-40CA-8043-FED52BB63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07646" y="5109568"/>
            <a:ext cx="239486" cy="34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4" name="">
            <a:extLst xmlns:a="http://schemas.openxmlformats.org/drawingml/2006/main">
              <a:ext uri="{FF2B5EF4-FFF2-40B4-BE49-F238E27FC236}">
                <a16:creationId xmlns:a16="http://schemas.microsoft.com/office/drawing/2014/main" id="{168CB18D-B89F-4252-A5E2-0806498AB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47132" y="5112976"/>
            <a:ext cx="239486" cy="158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5" name="">
            <a:extLst xmlns:a="http://schemas.openxmlformats.org/drawingml/2006/main">
              <a:ext uri="{FF2B5EF4-FFF2-40B4-BE49-F238E27FC236}">
                <a16:creationId xmlns:a16="http://schemas.microsoft.com/office/drawing/2014/main" id="{AEFAA108-6862-4C12-9E22-57FF8E845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6618" y="5128789"/>
            <a:ext cx="239486" cy="264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6" name="">
            <a:extLst xmlns:a="http://schemas.openxmlformats.org/drawingml/2006/main">
              <a:ext uri="{FF2B5EF4-FFF2-40B4-BE49-F238E27FC236}">
                <a16:creationId xmlns:a16="http://schemas.microsoft.com/office/drawing/2014/main" id="{DB8804CA-ACCA-4899-9A6B-6C5E144D3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6104" y="5155233"/>
            <a:ext cx="239486" cy="341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7" name="">
            <a:extLst xmlns:a="http://schemas.openxmlformats.org/drawingml/2006/main">
              <a:ext uri="{FF2B5EF4-FFF2-40B4-BE49-F238E27FC236}">
                <a16:creationId xmlns:a16="http://schemas.microsoft.com/office/drawing/2014/main" id="{AF8039CA-7BD7-495F-9D0B-886574C2B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5589" y="5189340"/>
            <a:ext cx="239486" cy="379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8" name="">
            <a:extLst xmlns:a="http://schemas.openxmlformats.org/drawingml/2006/main">
              <a:ext uri="{FF2B5EF4-FFF2-40B4-BE49-F238E27FC236}">
                <a16:creationId xmlns:a16="http://schemas.microsoft.com/office/drawing/2014/main" id="{D09A4D9A-E631-4E6F-8551-627AD824E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5227282"/>
            <a:ext cx="239486" cy="375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9" name="">
            <a:extLst xmlns:a="http://schemas.openxmlformats.org/drawingml/2006/main">
              <a:ext uri="{FF2B5EF4-FFF2-40B4-BE49-F238E27FC236}">
                <a16:creationId xmlns:a16="http://schemas.microsoft.com/office/drawing/2014/main" id="{4D05AEC9-A202-4FC3-B8EA-4634C8CF0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5264801"/>
            <a:ext cx="239486" cy="32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0" name="">
            <a:extLst xmlns:a="http://schemas.openxmlformats.org/drawingml/2006/main">
              <a:ext uri="{FF2B5EF4-FFF2-40B4-BE49-F238E27FC236}">
                <a16:creationId xmlns:a16="http://schemas.microsoft.com/office/drawing/2014/main" id="{F54852EC-F951-4BA8-9541-B823860A3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5297685"/>
            <a:ext cx="239486" cy="245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1" name="">
            <a:extLst xmlns:a="http://schemas.openxmlformats.org/drawingml/2006/main">
              <a:ext uri="{FF2B5EF4-FFF2-40B4-BE49-F238E27FC236}">
                <a16:creationId xmlns:a16="http://schemas.microsoft.com/office/drawing/2014/main" id="{0D3FF8B8-C36A-4652-A908-DBC1C8CCF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5322245"/>
            <a:ext cx="239486" cy="134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2" name="">
            <a:extLst xmlns:a="http://schemas.openxmlformats.org/drawingml/2006/main">
              <a:ext uri="{FF2B5EF4-FFF2-40B4-BE49-F238E27FC236}">
                <a16:creationId xmlns:a16="http://schemas.microsoft.com/office/drawing/2014/main" id="{5D0ABEB9-187B-4C1A-B4B5-36ABB553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63018" y="5335723"/>
            <a:ext cx="239486" cy="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3" name="">
            <a:extLst xmlns:a="http://schemas.openxmlformats.org/drawingml/2006/main">
              <a:ext uri="{FF2B5EF4-FFF2-40B4-BE49-F238E27FC236}">
                <a16:creationId xmlns:a16="http://schemas.microsoft.com/office/drawing/2014/main" id="{01D52172-A992-44AE-9258-DE6B6704D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02504" y="5324798"/>
            <a:ext cx="239486" cy="11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4" name="">
            <a:extLst xmlns:a="http://schemas.openxmlformats.org/drawingml/2006/main">
              <a:ext uri="{FF2B5EF4-FFF2-40B4-BE49-F238E27FC236}">
                <a16:creationId xmlns:a16="http://schemas.microsoft.com/office/drawing/2014/main" id="{6BA380BF-BA8C-4DBB-9A52-A55622AB6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41989" y="5301621"/>
            <a:ext cx="239486" cy="23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5" name="">
            <a:extLst xmlns:a="http://schemas.openxmlformats.org/drawingml/2006/main">
              <a:ext uri="{FF2B5EF4-FFF2-40B4-BE49-F238E27FC236}">
                <a16:creationId xmlns:a16="http://schemas.microsoft.com/office/drawing/2014/main" id="{B38535C1-6CEC-483F-B12C-0EFFEA5B4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81475" y="5269677"/>
            <a:ext cx="239486" cy="319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6" name="">
            <a:extLst xmlns:a="http://schemas.openxmlformats.org/drawingml/2006/main">
              <a:ext uri="{FF2B5EF4-FFF2-40B4-BE49-F238E27FC236}">
                <a16:creationId xmlns:a16="http://schemas.microsoft.com/office/drawing/2014/main" id="{5681FB2D-2EFE-4E47-A6DE-5649701B4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20961" y="5232552"/>
            <a:ext cx="239486" cy="37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7" name="">
            <a:extLst xmlns:a="http://schemas.openxmlformats.org/drawingml/2006/main">
              <a:ext uri="{FF2B5EF4-FFF2-40B4-BE49-F238E27FC236}">
                <a16:creationId xmlns:a16="http://schemas.microsoft.com/office/drawing/2014/main" id="{A63714F0-61F6-4C2F-8A74-95613D102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60446" y="5194412"/>
            <a:ext cx="239486" cy="381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8" name="">
            <a:extLst xmlns:a="http://schemas.openxmlformats.org/drawingml/2006/main">
              <a:ext uri="{FF2B5EF4-FFF2-40B4-BE49-F238E27FC236}">
                <a16:creationId xmlns:a16="http://schemas.microsoft.com/office/drawing/2014/main" id="{78EDEC34-83BB-4A0A-97B9-6EBBFF108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5159538"/>
            <a:ext cx="239486" cy="348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9" name="">
            <a:extLst xmlns:a="http://schemas.openxmlformats.org/drawingml/2006/main">
              <a:ext uri="{FF2B5EF4-FFF2-40B4-BE49-F238E27FC236}">
                <a16:creationId xmlns:a16="http://schemas.microsoft.com/office/drawing/2014/main" id="{FD24352F-80E4-423C-8FDF-9BDC16235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5131843"/>
            <a:ext cx="239486" cy="276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0" name="">
            <a:extLst xmlns:a="http://schemas.openxmlformats.org/drawingml/2006/main">
              <a:ext uri="{FF2B5EF4-FFF2-40B4-BE49-F238E27FC236}">
                <a16:creationId xmlns:a16="http://schemas.microsoft.com/office/drawing/2014/main" id="{B3EC3911-17AA-47A5-9030-CC8AFA85B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5114437"/>
            <a:ext cx="239486" cy="174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1" name="">
            <a:extLst xmlns:a="http://schemas.openxmlformats.org/drawingml/2006/main">
              <a:ext uri="{FF2B5EF4-FFF2-40B4-BE49-F238E27FC236}">
                <a16:creationId xmlns:a16="http://schemas.microsoft.com/office/drawing/2014/main" id="{8A2A7BAB-9918-42F1-B67B-A7CD05645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18389" y="5109272"/>
            <a:ext cx="239486" cy="51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2" name="">
            <a:extLst xmlns:a="http://schemas.openxmlformats.org/drawingml/2006/main">
              <a:ext uri="{FF2B5EF4-FFF2-40B4-BE49-F238E27FC236}">
                <a16:creationId xmlns:a16="http://schemas.microsoft.com/office/drawing/2014/main" id="{CFC99FBE-77D1-46E2-B86F-CB8EC37E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57875" y="5109272"/>
            <a:ext cx="239486" cy="76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3" name="">
            <a:extLst xmlns:a="http://schemas.openxmlformats.org/drawingml/2006/main">
              <a:ext uri="{FF2B5EF4-FFF2-40B4-BE49-F238E27FC236}">
                <a16:creationId xmlns:a16="http://schemas.microsoft.com/office/drawing/2014/main" id="{2C0E830C-2DEB-44FA-B2DA-CD4257A7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097361" y="5116929"/>
            <a:ext cx="239486" cy="196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4" name="">
            <a:extLst xmlns:a="http://schemas.openxmlformats.org/drawingml/2006/main">
              <a:ext uri="{FF2B5EF4-FFF2-40B4-BE49-F238E27FC236}">
                <a16:creationId xmlns:a16="http://schemas.microsoft.com/office/drawing/2014/main" id="{4F26F093-7455-418D-BC24-F5A563156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6846" y="5136547"/>
            <a:ext cx="239486" cy="293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5" name="">
            <a:extLst xmlns:a="http://schemas.openxmlformats.org/drawingml/2006/main">
              <a:ext uri="{FF2B5EF4-FFF2-40B4-BE49-F238E27FC236}">
                <a16:creationId xmlns:a16="http://schemas.microsoft.com/office/drawing/2014/main" id="{244A41AB-DB4E-4C80-AF2A-0AB2B4A1C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6332" y="5165926"/>
            <a:ext cx="239486" cy="35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6" name="">
            <a:extLst xmlns:a="http://schemas.openxmlformats.org/drawingml/2006/main">
              <a:ext uri="{FF2B5EF4-FFF2-40B4-BE49-F238E27FC236}">
                <a16:creationId xmlns:a16="http://schemas.microsoft.com/office/drawing/2014/main" id="{3A07A958-F031-4C6B-AB5A-CC3D8EA6F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15818" y="5201767"/>
            <a:ext cx="239486" cy="382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7" name="">
            <a:extLst xmlns:a="http://schemas.openxmlformats.org/drawingml/2006/main">
              <a:ext uri="{FF2B5EF4-FFF2-40B4-BE49-F238E27FC236}">
                <a16:creationId xmlns:a16="http://schemas.microsoft.com/office/drawing/2014/main" id="{A8549F72-3D13-49E4-8298-75E02C128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5240049"/>
            <a:ext cx="239486" cy="36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8" name="">
            <a:extLst xmlns:a="http://schemas.openxmlformats.org/drawingml/2006/main">
              <a:ext uri="{FF2B5EF4-FFF2-40B4-BE49-F238E27FC236}">
                <a16:creationId xmlns:a16="http://schemas.microsoft.com/office/drawing/2014/main" id="{429D843C-E78B-4215-A297-9FAD05604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5276475"/>
            <a:ext cx="239486" cy="304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9" name="">
            <a:extLst xmlns:a="http://schemas.openxmlformats.org/drawingml/2006/main">
              <a:ext uri="{FF2B5EF4-FFF2-40B4-BE49-F238E27FC236}">
                <a16:creationId xmlns:a16="http://schemas.microsoft.com/office/drawing/2014/main" id="{A2DFFAD3-4513-46FA-9B1F-107F9FEF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5219053"/>
            <a:ext cx="239486" cy="150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0" name="">
            <a:extLst xmlns:a="http://schemas.openxmlformats.org/drawingml/2006/main">
              <a:ext uri="{FF2B5EF4-FFF2-40B4-BE49-F238E27FC236}">
                <a16:creationId xmlns:a16="http://schemas.microsoft.com/office/drawing/2014/main" id="{9067253F-84B7-411F-9C05-1DB23E1B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8161" y="5216470"/>
            <a:ext cx="239486" cy="25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1" name="">
            <a:extLst xmlns:a="http://schemas.openxmlformats.org/drawingml/2006/main">
              <a:ext uri="{FF2B5EF4-FFF2-40B4-BE49-F238E27FC236}">
                <a16:creationId xmlns:a16="http://schemas.microsoft.com/office/drawing/2014/main" id="{F5F13C9C-D553-4715-AF3F-E39689E5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07646" y="5216470"/>
            <a:ext cx="239486" cy="101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2" name="">
            <a:extLst xmlns:a="http://schemas.openxmlformats.org/drawingml/2006/main">
              <a:ext uri="{FF2B5EF4-FFF2-40B4-BE49-F238E27FC236}">
                <a16:creationId xmlns:a16="http://schemas.microsoft.com/office/drawing/2014/main" id="{2ABF3779-332E-40AA-B13A-0D7153DB5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47132" y="5226651"/>
            <a:ext cx="239486" cy="218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3" name="">
            <a:extLst xmlns:a="http://schemas.openxmlformats.org/drawingml/2006/main">
              <a:ext uri="{FF2B5EF4-FFF2-40B4-BE49-F238E27FC236}">
                <a16:creationId xmlns:a16="http://schemas.microsoft.com/office/drawing/2014/main" id="{AA2C26D3-877E-47D1-A6C2-CA8F34318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6618" y="5248452"/>
            <a:ext cx="239486" cy="30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4" name="">
            <a:extLst xmlns:a="http://schemas.openxmlformats.org/drawingml/2006/main">
              <a:ext uri="{FF2B5EF4-FFF2-40B4-BE49-F238E27FC236}">
                <a16:creationId xmlns:a16="http://schemas.microsoft.com/office/drawing/2014/main" id="{2EF5F33A-B7D2-46FB-A1B6-94B222F87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6104" y="5279427"/>
            <a:ext cx="239486" cy="366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5" name="">
            <a:extLst xmlns:a="http://schemas.openxmlformats.org/drawingml/2006/main">
              <a:ext uri="{FF2B5EF4-FFF2-40B4-BE49-F238E27FC236}">
                <a16:creationId xmlns:a16="http://schemas.microsoft.com/office/drawing/2014/main" id="{950D72B3-1185-4187-976C-7E5A21539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5589" y="5316100"/>
            <a:ext cx="239486" cy="382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6" name="">
            <a:extLst xmlns:a="http://schemas.openxmlformats.org/drawingml/2006/main">
              <a:ext uri="{FF2B5EF4-FFF2-40B4-BE49-F238E27FC236}">
                <a16:creationId xmlns:a16="http://schemas.microsoft.com/office/drawing/2014/main" id="{E7F78F02-9CBA-4D3D-BAB6-406848C74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5354353"/>
            <a:ext cx="239486" cy="355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7" name="">
            <a:extLst xmlns:a="http://schemas.openxmlformats.org/drawingml/2006/main">
              <a:ext uri="{FF2B5EF4-FFF2-40B4-BE49-F238E27FC236}">
                <a16:creationId xmlns:a16="http://schemas.microsoft.com/office/drawing/2014/main" id="{7B206167-0D2E-4C89-9332-E87CBA9B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5389895"/>
            <a:ext cx="239486" cy="28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8" name="">
            <a:extLst xmlns:a="http://schemas.openxmlformats.org/drawingml/2006/main">
              <a:ext uri="{FF2B5EF4-FFF2-40B4-BE49-F238E27FC236}">
                <a16:creationId xmlns:a16="http://schemas.microsoft.com/office/drawing/2014/main" id="{45A43C32-1BD7-4B6B-BABC-0D8255238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5418736"/>
            <a:ext cx="239486" cy="189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9" name="">
            <a:extLst xmlns:a="http://schemas.openxmlformats.org/drawingml/2006/main">
              <a:ext uri="{FF2B5EF4-FFF2-40B4-BE49-F238E27FC236}">
                <a16:creationId xmlns:a16="http://schemas.microsoft.com/office/drawing/2014/main" id="{8E8941CB-D04B-4FE7-83C5-0DFF82EBD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23532" y="5437639"/>
            <a:ext cx="239486" cy="68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0" name="">
            <a:extLst xmlns:a="http://schemas.openxmlformats.org/drawingml/2006/main">
              <a:ext uri="{FF2B5EF4-FFF2-40B4-BE49-F238E27FC236}">
                <a16:creationId xmlns:a16="http://schemas.microsoft.com/office/drawing/2014/main" id="{6DDB50B2-D518-47EE-AB10-83DE71D38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63018" y="5438499"/>
            <a:ext cx="239486" cy="59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1" name="">
            <a:extLst xmlns:a="http://schemas.openxmlformats.org/drawingml/2006/main">
              <a:ext uri="{FF2B5EF4-FFF2-40B4-BE49-F238E27FC236}">
                <a16:creationId xmlns:a16="http://schemas.microsoft.com/office/drawing/2014/main" id="{457E7AF2-D243-4849-9991-32AFD3AF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02504" y="5420359"/>
            <a:ext cx="239486" cy="181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2" name="">
            <a:extLst xmlns:a="http://schemas.openxmlformats.org/drawingml/2006/main">
              <a:ext uri="{FF2B5EF4-FFF2-40B4-BE49-F238E27FC236}">
                <a16:creationId xmlns:a16="http://schemas.microsoft.com/office/drawing/2014/main" id="{3531362C-26F9-4839-87A3-9D5E8DF05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41989" y="5392100"/>
            <a:ext cx="239486" cy="282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3" name="">
            <a:extLst xmlns:a="http://schemas.openxmlformats.org/drawingml/2006/main">
              <a:ext uri="{FF2B5EF4-FFF2-40B4-BE49-F238E27FC236}">
                <a16:creationId xmlns:a16="http://schemas.microsoft.com/office/drawing/2014/main" id="{B3FA0FD9-F7D7-41B7-8D8E-E4CC0F353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81475" y="5356892"/>
            <a:ext cx="239486" cy="35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4" name="">
            <a:extLst xmlns:a="http://schemas.openxmlformats.org/drawingml/2006/main">
              <a:ext uri="{FF2B5EF4-FFF2-40B4-BE49-F238E27FC236}">
                <a16:creationId xmlns:a16="http://schemas.microsoft.com/office/drawing/2014/main" id="{4C092C22-0A28-4353-A95E-94FF7E2BD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20961" y="5318687"/>
            <a:ext cx="239486" cy="382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5" name="">
            <a:extLst xmlns:a="http://schemas.openxmlformats.org/drawingml/2006/main">
              <a:ext uri="{FF2B5EF4-FFF2-40B4-BE49-F238E27FC236}">
                <a16:creationId xmlns:a16="http://schemas.microsoft.com/office/drawing/2014/main" id="{72E10F3B-09DB-419C-BE3E-8E7F7148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60446" y="5281773"/>
            <a:ext cx="239486" cy="36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6" name="">
            <a:extLst xmlns:a="http://schemas.openxmlformats.org/drawingml/2006/main">
              <a:ext uri="{FF2B5EF4-FFF2-40B4-BE49-F238E27FC236}">
                <a16:creationId xmlns:a16="http://schemas.microsoft.com/office/drawing/2014/main" id="{4043DFBC-4BE4-41AE-A33B-7FA5DDA68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5250294"/>
            <a:ext cx="239486" cy="314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7" name="">
            <a:extLst xmlns:a="http://schemas.openxmlformats.org/drawingml/2006/main">
              <a:ext uri="{FF2B5EF4-FFF2-40B4-BE49-F238E27FC236}">
                <a16:creationId xmlns:a16="http://schemas.microsoft.com/office/drawing/2014/main" id="{B0924328-5549-4386-9E3F-E2EFE80F4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5227781"/>
            <a:ext cx="239486" cy="225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8" name="">
            <a:extLst xmlns:a="http://schemas.openxmlformats.org/drawingml/2006/main">
              <a:ext uri="{FF2B5EF4-FFF2-40B4-BE49-F238E27FC236}">
                <a16:creationId xmlns:a16="http://schemas.microsoft.com/office/drawing/2014/main" id="{4DAFC980-00B4-4CC2-8481-6C977C77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5216762"/>
            <a:ext cx="239486" cy="110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9" name="">
            <a:extLst xmlns:a="http://schemas.openxmlformats.org/drawingml/2006/main">
              <a:ext uri="{FF2B5EF4-FFF2-40B4-BE49-F238E27FC236}">
                <a16:creationId xmlns:a16="http://schemas.microsoft.com/office/drawing/2014/main" id="{10A2CCA6-8A29-4CB0-A10D-88F92F56B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18389" y="5216762"/>
            <a:ext cx="239486" cy="17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0" name="">
            <a:extLst xmlns:a="http://schemas.openxmlformats.org/drawingml/2006/main">
              <a:ext uri="{FF2B5EF4-FFF2-40B4-BE49-F238E27FC236}">
                <a16:creationId xmlns:a16="http://schemas.microsoft.com/office/drawing/2014/main" id="{CDE8C832-3C64-4EB2-96CC-FDEEABF0A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57875" y="5218473"/>
            <a:ext cx="239486" cy="14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1" name="">
            <a:extLst xmlns:a="http://schemas.openxmlformats.org/drawingml/2006/main">
              <a:ext uri="{FF2B5EF4-FFF2-40B4-BE49-F238E27FC236}">
                <a16:creationId xmlns:a16="http://schemas.microsoft.com/office/drawing/2014/main" id="{D32619AF-BBEA-4894-879C-789AFDDA3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097361" y="5232723"/>
            <a:ext cx="239486" cy="251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2" name="">
            <a:extLst xmlns:a="http://schemas.openxmlformats.org/drawingml/2006/main">
              <a:ext uri="{FF2B5EF4-FFF2-40B4-BE49-F238E27FC236}">
                <a16:creationId xmlns:a16="http://schemas.microsoft.com/office/drawing/2014/main" id="{5DEEF66E-E463-4E6F-A43B-6A96C9222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6846" y="5257912"/>
            <a:ext cx="239486" cy="333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3" name="">
            <a:extLst xmlns:a="http://schemas.openxmlformats.org/drawingml/2006/main">
              <a:ext uri="{FF2B5EF4-FFF2-40B4-BE49-F238E27FC236}">
                <a16:creationId xmlns:a16="http://schemas.microsoft.com/office/drawing/2014/main" id="{2D365DC0-631A-4D83-B482-C6DB82704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6332" y="5291213"/>
            <a:ext cx="239486" cy="376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4" name="">
            <a:extLst xmlns:a="http://schemas.openxmlformats.org/drawingml/2006/main">
              <a:ext uri="{FF2B5EF4-FFF2-40B4-BE49-F238E27FC236}">
                <a16:creationId xmlns:a16="http://schemas.microsoft.com/office/drawing/2014/main" id="{0CC570ED-0B69-4508-8481-E8A51359C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15818" y="5328888"/>
            <a:ext cx="239486" cy="378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5" name="">
            <a:extLst xmlns:a="http://schemas.openxmlformats.org/drawingml/2006/main">
              <a:ext uri="{FF2B5EF4-FFF2-40B4-BE49-F238E27FC236}">
                <a16:creationId xmlns:a16="http://schemas.microsoft.com/office/drawing/2014/main" id="{585CE25E-3FAA-406F-B77E-65E6DBF40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5366710"/>
            <a:ext cx="239486" cy="337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6" name="">
            <a:extLst xmlns:a="http://schemas.openxmlformats.org/drawingml/2006/main">
              <a:ext uri="{FF2B5EF4-FFF2-40B4-BE49-F238E27FC236}">
                <a16:creationId xmlns:a16="http://schemas.microsoft.com/office/drawing/2014/main" id="{EE7929BD-C60F-4362-AFF8-AE6981895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5400432"/>
            <a:ext cx="239486" cy="258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7" name="">
            <a:extLst xmlns:a="http://schemas.openxmlformats.org/drawingml/2006/main">
              <a:ext uri="{FF2B5EF4-FFF2-40B4-BE49-F238E27FC236}">
                <a16:creationId xmlns:a16="http://schemas.microsoft.com/office/drawing/2014/main" id="{B193955F-1337-448B-8939-1F3EEEF49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" y="5322748"/>
            <a:ext cx="239486" cy="85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8" name="">
            <a:extLst xmlns:a="http://schemas.openxmlformats.org/drawingml/2006/main">
              <a:ext uri="{FF2B5EF4-FFF2-40B4-BE49-F238E27FC236}">
                <a16:creationId xmlns:a16="http://schemas.microsoft.com/office/drawing/2014/main" id="{5E0F2148-714A-42D5-9D0B-B3DD14837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8161" y="5322748"/>
            <a:ext cx="239486" cy="42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9" name="">
            <a:extLst xmlns:a="http://schemas.openxmlformats.org/drawingml/2006/main">
              <a:ext uri="{FF2B5EF4-FFF2-40B4-BE49-F238E27FC236}">
                <a16:creationId xmlns:a16="http://schemas.microsoft.com/office/drawing/2014/main" id="{2D4DD441-DC97-4A68-B91B-917C94287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07646" y="5327047"/>
            <a:ext cx="239486" cy="16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0" name="">
            <a:extLst xmlns:a="http://schemas.openxmlformats.org/drawingml/2006/main">
              <a:ext uri="{FF2B5EF4-FFF2-40B4-BE49-F238E27FC236}">
                <a16:creationId xmlns:a16="http://schemas.microsoft.com/office/drawing/2014/main" id="{64F77709-53A0-45DB-B417-63DF7BBAD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47132" y="5343672"/>
            <a:ext cx="239486" cy="270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1" name="">
            <a:extLst xmlns:a="http://schemas.openxmlformats.org/drawingml/2006/main">
              <a:ext uri="{FF2B5EF4-FFF2-40B4-BE49-F238E27FC236}">
                <a16:creationId xmlns:a16="http://schemas.microsoft.com/office/drawing/2014/main" id="{4C77D004-9DE4-4C46-8899-A7E5E46F1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6618" y="5370757"/>
            <a:ext cx="239486" cy="34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2" name="">
            <a:extLst xmlns:a="http://schemas.openxmlformats.org/drawingml/2006/main">
              <a:ext uri="{FF2B5EF4-FFF2-40B4-BE49-F238E27FC236}">
                <a16:creationId xmlns:a16="http://schemas.microsoft.com/office/drawing/2014/main" id="{04445EBF-2029-4D3D-8AE8-18659722C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6104" y="5405262"/>
            <a:ext cx="239486" cy="380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3" name="">
            <a:extLst xmlns:a="http://schemas.openxmlformats.org/drawingml/2006/main">
              <a:ext uri="{FF2B5EF4-FFF2-40B4-BE49-F238E27FC236}">
                <a16:creationId xmlns:a16="http://schemas.microsoft.com/office/drawing/2014/main" id="{E16CCD77-E213-4172-81A0-D0DB3D73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5589" y="5443314"/>
            <a:ext cx="239486" cy="373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4" name="">
            <a:extLst xmlns:a="http://schemas.openxmlformats.org/drawingml/2006/main">
              <a:ext uri="{FF2B5EF4-FFF2-40B4-BE49-F238E27FC236}">
                <a16:creationId xmlns:a16="http://schemas.microsoft.com/office/drawing/2014/main" id="{907B3D20-049A-4AA3-82ED-7D8C0F6F6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05075" y="5480643"/>
            <a:ext cx="239486" cy="324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5" name="">
            <a:extLst xmlns:a="http://schemas.openxmlformats.org/drawingml/2006/main">
              <a:ext uri="{FF2B5EF4-FFF2-40B4-BE49-F238E27FC236}">
                <a16:creationId xmlns:a16="http://schemas.microsoft.com/office/drawing/2014/main" id="{AE87613D-8485-4788-8652-D9F42946E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44561" y="5513060"/>
            <a:ext cx="239486" cy="238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6" name="">
            <a:extLst xmlns:a="http://schemas.openxmlformats.org/drawingml/2006/main">
              <a:ext uri="{FF2B5EF4-FFF2-40B4-BE49-F238E27FC236}">
                <a16:creationId xmlns:a16="http://schemas.microsoft.com/office/drawing/2014/main" id="{93BF3BD8-FEB3-495F-B203-3C813D01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84046" y="5536925"/>
            <a:ext cx="239486" cy="126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7" name="">
            <a:extLst xmlns:a="http://schemas.openxmlformats.org/drawingml/2006/main">
              <a:ext uri="{FF2B5EF4-FFF2-40B4-BE49-F238E27FC236}">
                <a16:creationId xmlns:a16="http://schemas.microsoft.com/office/drawing/2014/main" id="{47696578-A5AC-4C10-8620-CB7270A27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23532" y="5549549"/>
            <a:ext cx="239486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8" name="">
            <a:extLst xmlns:a="http://schemas.openxmlformats.org/drawingml/2006/main">
              <a:ext uri="{FF2B5EF4-FFF2-40B4-BE49-F238E27FC236}">
                <a16:creationId xmlns:a16="http://schemas.microsoft.com/office/drawing/2014/main" id="{60D012BD-F470-4DB5-AC18-6D38532E8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63018" y="5536891"/>
            <a:ext cx="239486" cy="126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9" name="">
            <a:extLst xmlns:a="http://schemas.openxmlformats.org/drawingml/2006/main">
              <a:ext uri="{FF2B5EF4-FFF2-40B4-BE49-F238E27FC236}">
                <a16:creationId xmlns:a16="http://schemas.microsoft.com/office/drawing/2014/main" id="{60FD3648-5D45-45A1-9F38-2A7F4EED5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02504" y="5513007"/>
            <a:ext cx="239486" cy="23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0" name="">
            <a:extLst xmlns:a="http://schemas.openxmlformats.org/drawingml/2006/main">
              <a:ext uri="{FF2B5EF4-FFF2-40B4-BE49-F238E27FC236}">
                <a16:creationId xmlns:a16="http://schemas.microsoft.com/office/drawing/2014/main" id="{2501992D-9DBC-4E6F-8922-49EC61A4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41989" y="5480578"/>
            <a:ext cx="239486" cy="32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1" name="">
            <a:extLst xmlns:a="http://schemas.openxmlformats.org/drawingml/2006/main">
              <a:ext uri="{FF2B5EF4-FFF2-40B4-BE49-F238E27FC236}">
                <a16:creationId xmlns:a16="http://schemas.microsoft.com/office/drawing/2014/main" id="{CACD4106-A3E9-4C84-8685-588EFF3CE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81475" y="5443243"/>
            <a:ext cx="239486" cy="37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2" name="">
            <a:extLst xmlns:a="http://schemas.openxmlformats.org/drawingml/2006/main">
              <a:ext uri="{FF2B5EF4-FFF2-40B4-BE49-F238E27FC236}">
                <a16:creationId xmlns:a16="http://schemas.microsoft.com/office/drawing/2014/main" id="{A88E0483-D033-404A-A46D-CDFBD9BAE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20961" y="5405194"/>
            <a:ext cx="239486" cy="38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3" name="">
            <a:extLst xmlns:a="http://schemas.openxmlformats.org/drawingml/2006/main">
              <a:ext uri="{FF2B5EF4-FFF2-40B4-BE49-F238E27FC236}">
                <a16:creationId xmlns:a16="http://schemas.microsoft.com/office/drawing/2014/main" id="{FFAE29BC-C8EA-4629-86D1-8DA9C5086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60446" y="5370699"/>
            <a:ext cx="239486" cy="344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4" name="">
            <a:extLst xmlns:a="http://schemas.openxmlformats.org/drawingml/2006/main">
              <a:ext uri="{FF2B5EF4-FFF2-40B4-BE49-F238E27FC236}">
                <a16:creationId xmlns:a16="http://schemas.microsoft.com/office/drawing/2014/main" id="{F08C8B72-4D65-43E6-B952-669AA11B8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99932" y="5343631"/>
            <a:ext cx="239486" cy="270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5" name="">
            <a:extLst xmlns:a="http://schemas.openxmlformats.org/drawingml/2006/main">
              <a:ext uri="{FF2B5EF4-FFF2-40B4-BE49-F238E27FC236}">
                <a16:creationId xmlns:a16="http://schemas.microsoft.com/office/drawing/2014/main" id="{C927315B-DA31-424B-968E-44A7F69DF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39418" y="5327027"/>
            <a:ext cx="239486" cy="166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6" name="">
            <a:extLst xmlns:a="http://schemas.openxmlformats.org/drawingml/2006/main">
              <a:ext uri="{FF2B5EF4-FFF2-40B4-BE49-F238E27FC236}">
                <a16:creationId xmlns:a16="http://schemas.microsoft.com/office/drawing/2014/main" id="{1522F6BB-9B12-41C9-888F-6CA36C89D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78904" y="5322752"/>
            <a:ext cx="239486" cy="42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7" name="">
            <a:extLst xmlns:a="http://schemas.openxmlformats.org/drawingml/2006/main">
              <a:ext uri="{FF2B5EF4-FFF2-40B4-BE49-F238E27FC236}">
                <a16:creationId xmlns:a16="http://schemas.microsoft.com/office/drawing/2014/main" id="{0DB458A1-A61E-403E-B18F-6950213C4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18389" y="5322752"/>
            <a:ext cx="239486" cy="8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8" name="">
            <a:extLst xmlns:a="http://schemas.openxmlformats.org/drawingml/2006/main">
              <a:ext uri="{FF2B5EF4-FFF2-40B4-BE49-F238E27FC236}">
                <a16:creationId xmlns:a16="http://schemas.microsoft.com/office/drawing/2014/main" id="{EF954DE2-38D8-45E6-95F2-C4715421A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57875" y="5331284"/>
            <a:ext cx="239486" cy="203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9" name="">
            <a:extLst xmlns:a="http://schemas.openxmlformats.org/drawingml/2006/main">
              <a:ext uri="{FF2B5EF4-FFF2-40B4-BE49-F238E27FC236}">
                <a16:creationId xmlns:a16="http://schemas.microsoft.com/office/drawing/2014/main" id="{5518E03F-A1AF-46B5-9A7F-2B0F3FEBD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097361" y="5351667"/>
            <a:ext cx="239486" cy="299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10" name="">
            <a:extLst xmlns:a="http://schemas.openxmlformats.org/drawingml/2006/main">
              <a:ext uri="{FF2B5EF4-FFF2-40B4-BE49-F238E27FC236}">
                <a16:creationId xmlns:a16="http://schemas.microsoft.com/office/drawing/2014/main" id="{D2BAF61C-E376-4E79-8F49-64B02075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6846" y="5381612"/>
            <a:ext cx="239486" cy="36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11" name="">
            <a:extLst xmlns:a="http://schemas.openxmlformats.org/drawingml/2006/main">
              <a:ext uri="{FF2B5EF4-FFF2-40B4-BE49-F238E27FC236}">
                <a16:creationId xmlns:a16="http://schemas.microsoft.com/office/drawing/2014/main" id="{7A7ED8E0-B220-4C09-9AD8-BAA8BE253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6332" y="5417759"/>
            <a:ext cx="239486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12" name="">
            <a:extLst xmlns:a="http://schemas.openxmlformats.org/drawingml/2006/main">
              <a:ext uri="{FF2B5EF4-FFF2-40B4-BE49-F238E27FC236}">
                <a16:creationId xmlns:a16="http://schemas.microsoft.com/office/drawing/2014/main" id="{A175438E-0524-4F79-9BFF-5E3B3B28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15818" y="5456051"/>
            <a:ext cx="239486" cy="361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13" name="">
            <a:extLst xmlns:a="http://schemas.openxmlformats.org/drawingml/2006/main">
              <a:ext uri="{FF2B5EF4-FFF2-40B4-BE49-F238E27FC236}">
                <a16:creationId xmlns:a16="http://schemas.microsoft.com/office/drawing/2014/main" id="{95C9B424-009F-484F-9D01-AE6F52721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55304" y="5492190"/>
            <a:ext cx="239486" cy="299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14" name="">
            <a:extLst xmlns:a="http://schemas.openxmlformats.org/drawingml/2006/main">
              <a:ext uri="{FF2B5EF4-FFF2-40B4-BE49-F238E27FC236}">
                <a16:creationId xmlns:a16="http://schemas.microsoft.com/office/drawing/2014/main" id="{AC025D2F-7E41-438E-BE4C-9471979A3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94789" y="5522121"/>
            <a:ext cx="239486" cy="203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15" name="">
            <a:extLst xmlns:a="http://schemas.openxmlformats.org/drawingml/2006/main">
              <a:ext uri="{FF2B5EF4-FFF2-40B4-BE49-F238E27FC236}">
                <a16:creationId xmlns:a16="http://schemas.microsoft.com/office/drawing/2014/main" id="{BA283B17-A4C7-4BAA-BADA-9A4E80E93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800350"/>
            <a:ext cx="32956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重复</a:t>
            </a:r>
          </a:p>
        </p:txBody>
      </p:sp>
      <p:sp>
        <p:nvSpPr>
          <p:cNvPr id="716" name="">
            <a:extLst xmlns:a="http://schemas.openxmlformats.org/drawingml/2006/main">
              <a:ext uri="{FF2B5EF4-FFF2-40B4-BE49-F238E27FC236}">
                <a16:creationId xmlns:a16="http://schemas.microsoft.com/office/drawing/2014/main" id="{031DC8F2-4D06-49F2-9212-E188BD153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457575"/>
            <a:ext cx="32956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相同的线，带来连续的节奏。</a:t>
            </a:r>
          </a:p>
        </p:txBody>
      </p:sp>
      <p:sp>
        <p:nvSpPr>
          <p:cNvPr id="717" name="">
            <a:extLst xmlns:a="http://schemas.openxmlformats.org/drawingml/2006/main">
              <a:ext uri="{FF2B5EF4-FFF2-40B4-BE49-F238E27FC236}">
                <a16:creationId xmlns:a16="http://schemas.microsoft.com/office/drawing/2014/main" id="{757C7D76-FCF2-4A8F-8CF4-6092B3345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4543425"/>
            <a:ext cx="32956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变化</a:t>
            </a:r>
          </a:p>
        </p:txBody>
      </p:sp>
      <p:sp>
        <p:nvSpPr>
          <p:cNvPr id="718" name="">
            <a:extLst xmlns:a="http://schemas.openxmlformats.org/drawingml/2006/main">
              <a:ext uri="{FF2B5EF4-FFF2-40B4-BE49-F238E27FC236}">
                <a16:creationId xmlns:a16="http://schemas.microsoft.com/office/drawing/2014/main" id="{E8609105-CD5D-4867-B121-994DD0BBC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5200650"/>
            <a:ext cx="32956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间距与起伏，</a:t>
            </a:r>
          </a:p>
          <a:p xmlns:a="http://schemas.openxmlformats.org/drawingml/2006/main">
            <a:pPr>
              <a:buNone/>
              <a:defRPr sz="18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让目光有快慢之分。</a:t>
            </a:r>
          </a:p>
        </p:txBody>
      </p:sp>
    </p:spTree>
    <p:extLst>
      <p:ext uri="{BB962C8B-B14F-4D97-AF65-F5344CB8AC3E}">
        <p14:creationId xmlns:p14="http://schemas.microsoft.com/office/powerpoint/2010/main" val="3417883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0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74F87F-8638-49E8-87E5-CA41B5538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F23731-641E-46BA-B706-CF968E091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C16BF3-5C91-4586-AE75-81F9999D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94E150-2D87-402E-9EAE-D502AAB3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B8341F-2B42-4D2B-911B-F77A69591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060424-7C7D-42CC-BEAF-28CE33F3A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6ABAF9-C386-4A55-ADCF-2DE53FD25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D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BAF76C-E6CD-425A-8D90-32BCF82A3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折频展示提案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F812D9-5998-4523-A766-61587E432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C9DD7B-5F78-40D7-81ED-604034A1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7F72EC-9A4A-4BC6-9422-C85DB2172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节奏不只一种速度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7BDDC9-A02F-4B73-B5EC-5CF7BAEB8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疏、密与停顿的图形实验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7ADF62-41CC-42A6-8B66-B97A6D7DB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2800350"/>
            <a:ext cx="117362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0B5222-E261-41A6-905B-3AD0E1FD1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6487" y="2838101"/>
            <a:ext cx="117362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1181D8-8D93-4C51-8E51-4F7D552E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53848" y="2871615"/>
            <a:ext cx="117362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DFD582-8FA6-4BFE-AB58-06481AB48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210" y="2897131"/>
            <a:ext cx="117362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D959C3-9588-4B32-9CAA-994AB6FAC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88571" y="2911784"/>
            <a:ext cx="117362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D1F6F0-DCC3-43BF-9508-27178D266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5933" y="2903331"/>
            <a:ext cx="117362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86BDE5-5986-48B6-B091-1748C9C45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23295" y="2881172"/>
            <a:ext cx="117362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AF5709-A5E7-45B2-A071-F44509466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40656" y="2849943"/>
            <a:ext cx="117362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A240BF-B8E0-4A20-9B4E-B648CD3E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58018" y="2813148"/>
            <a:ext cx="117362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70F7B3-6BC6-4802-8B36-18AA48E50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5379" y="2774916"/>
            <a:ext cx="117362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451D54-C1D3-4E89-BED8-BFD2091D1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2741" y="2739539"/>
            <a:ext cx="117362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AAFAD51-0F27-46B0-9186-274DE8AC2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10103" y="2710987"/>
            <a:ext cx="117362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DCB491-DE04-4ED0-B72E-D76AB5F3A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7464" y="2692464"/>
            <a:ext cx="117362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BE93A4-A59D-4E36-B9A9-CD7FDC3DF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44826" y="2686050"/>
            <a:ext cx="117362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5B132C5-BC5A-4276-BFA4-FE8EA6A25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2188" y="2686050"/>
            <a:ext cx="117362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0FCCA02-85CD-4AAE-9316-6ABFEAD4C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9549" y="2692464"/>
            <a:ext cx="117362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CF3F58F-46F0-46C7-9525-C5A028CDB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96911" y="2710987"/>
            <a:ext cx="117362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29A697B-CC7D-4FF6-9337-6C30096EB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14272" y="2739539"/>
            <a:ext cx="117362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1A8ECB3-848A-49D8-868C-8B2F3EC50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31634" y="2774916"/>
            <a:ext cx="117362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41F226A-2EA6-4FC4-BD56-0957554EE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48996" y="2813148"/>
            <a:ext cx="117362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DE86E7F-B52D-4028-A35B-18087395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6357" y="2849943"/>
            <a:ext cx="117362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15309C6-6C22-4C96-995E-36BCFBA7C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3719" y="2881172"/>
            <a:ext cx="117362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DCBC6F6-39A5-4A7D-91C8-40374B56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01080" y="2903331"/>
            <a:ext cx="117362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E074C02-6815-4067-8BC1-ED12BE90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18442" y="2911784"/>
            <a:ext cx="117362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6BA7CE4-AC99-4783-9680-4A614EC90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35804" y="2897131"/>
            <a:ext cx="117362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79D04D0-F117-49A6-96EF-66BA2795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53165" y="2871615"/>
            <a:ext cx="117362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E61EF4F-DA30-41BE-9192-14F1FD3A2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70527" y="2838101"/>
            <a:ext cx="117362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E822003-F6AC-43C2-9485-D9E72DEE9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87888" y="2800350"/>
            <a:ext cx="117362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618BF90-564C-4DB4-89D0-1E2243A9A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027188"/>
            <a:ext cx="117362" cy="35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87A2368-8CE2-4933-B672-1775D45B5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6487" y="3063181"/>
            <a:ext cx="117362" cy="296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2D65538-917D-4BEA-9CC3-FB337E479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53848" y="3092837"/>
            <a:ext cx="117362" cy="199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19ADDDB-EE54-4C57-A289-1E47C35A9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210" y="3112829"/>
            <a:ext cx="117362" cy="8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DB02839-3994-4689-BE62-8EAE1C0F8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571" y="3116180"/>
            <a:ext cx="117362" cy="47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2254C12-0AFC-4B44-8535-2CC726263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5933" y="3099163"/>
            <a:ext cx="117362" cy="170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A65DFAF-C935-49BE-A044-15005CAFE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23295" y="3071772"/>
            <a:ext cx="117362" cy="273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36361DF-F1DF-4CC6-9159-03A021C29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40656" y="3037080"/>
            <a:ext cx="117362" cy="34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ECD804B-3495-418C-B2B7-C1BADB44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58018" y="2998981"/>
            <a:ext cx="117362" cy="38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C8A80E53-2B23-451E-BA44-A0F7CC62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5379" y="2961752"/>
            <a:ext cx="117362" cy="372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2FA6BA1-5F90-4D17-A6F4-8423E8C6D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2741" y="2929570"/>
            <a:ext cx="117362" cy="321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BED5DB3-405C-4B3A-AA9E-72708D2C0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10103" y="2906047"/>
            <a:ext cx="117362" cy="23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B0B8925-17B9-45C9-B0C7-70C244A8E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7464" y="2893824"/>
            <a:ext cx="117362" cy="12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5ACCB4C-A0DD-4197-966F-3D783E1C3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44826" y="2893824"/>
            <a:ext cx="117362" cy="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26AA4B38-9288-446F-837E-27989A492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2188" y="2894272"/>
            <a:ext cx="117362" cy="13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79D64BDF-8225-491F-AF3E-94C9C115E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9549" y="2907341"/>
            <a:ext cx="117362" cy="24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B860CF8A-AF69-4F37-8833-FB76A8208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96911" y="2931564"/>
            <a:ext cx="117362" cy="32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D4DD6FB-84E1-4883-880C-DE1718344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14272" y="2964223"/>
            <a:ext cx="117362" cy="37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3A9EDC07-BF3B-460C-873B-88BA6E82C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31634" y="3001652"/>
            <a:ext cx="117362" cy="379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E0291BE8-F574-4497-91E4-BA6B0EF0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48996" y="3039650"/>
            <a:ext cx="117362" cy="343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42888FF1-7348-4F72-B0A3-483F83452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6357" y="3073953"/>
            <a:ext cx="117362" cy="26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8D17471C-BD3C-4C01-8779-C1EAF8ED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3719" y="3100711"/>
            <a:ext cx="117362" cy="16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8DC87667-93F1-4252-9E9A-63FB6DE75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01080" y="3116921"/>
            <a:ext cx="117362" cy="3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AEB790AB-C7F5-428C-95F2-2AFCB9918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18442" y="3111805"/>
            <a:ext cx="117362" cy="8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E169250B-C37F-4189-BACF-63013F066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35804" y="3091055"/>
            <a:ext cx="117362" cy="20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37BB6486-E36D-47C5-9232-DC2987C1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53165" y="3060840"/>
            <a:ext cx="117362" cy="30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F5CAA95E-87F2-4C34-A1E5-BA4B291B4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70527" y="3024551"/>
            <a:ext cx="117362" cy="36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6F1BB110-32D6-4EEF-9F45-3DADDE372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87888" y="2986262"/>
            <a:ext cx="117362" cy="38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A17083D4-FD8E-4ACD-AD14-00044F60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253365"/>
            <a:ext cx="117362" cy="330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9E0E2EC7-8732-478B-A9DF-928B63043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6487" y="3286436"/>
            <a:ext cx="117362" cy="24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DB15DBDA-200D-466B-BF6D-21C192FB9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53848" y="3311277"/>
            <a:ext cx="117362" cy="138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CAEE41B2-7CE7-4FE2-ABC6-554090374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210" y="3325099"/>
            <a:ext cx="117362" cy="1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C0914677-C534-4829-BE16-FD0DD99CC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571" y="3314892"/>
            <a:ext cx="117362" cy="11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88FD9EB7-3E7F-4C49-BB40-00756321D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5933" y="3292009"/>
            <a:ext cx="117362" cy="228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DE1B4EF6-110C-4F32-94CE-918C433D5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23295" y="3260270"/>
            <a:ext cx="117362" cy="31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83B99359-4B15-40EE-8558-188B7EB4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40656" y="3223236"/>
            <a:ext cx="117362" cy="370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68446C51-3696-429D-97C5-CB5D5EF1F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58018" y="3185065"/>
            <a:ext cx="117362" cy="381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5331B7F0-D982-4787-9F87-1ABFAB71D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5379" y="3150041"/>
            <a:ext cx="117362" cy="35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269692F6-32B9-4670-8E41-AF0CCC59B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2741" y="3122094"/>
            <a:ext cx="117362" cy="279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06D6DD93-5F57-47BB-8560-DFBBB9667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10103" y="3104360"/>
            <a:ext cx="117362" cy="17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ED1B697A-CBE0-449A-B87C-2F4BC84EF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27464" y="3098831"/>
            <a:ext cx="117362" cy="55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149ED76C-118A-45FA-B18B-3C7C96D07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44826" y="3098831"/>
            <a:ext cx="117362" cy="72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732D4AED-019A-4FDE-A121-73C49ACD9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2188" y="3106127"/>
            <a:ext cx="117362" cy="193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543EDCA2-6020-47B2-A3E3-40F6C60BD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9549" y="3125429"/>
            <a:ext cx="117362" cy="291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72C294C3-2220-4495-8842-E28A65A87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96911" y="3154570"/>
            <a:ext cx="117362" cy="357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2DF44791-A21B-4A86-8286-34B23DD07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14272" y="3190280"/>
            <a:ext cx="117362" cy="38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D87336D9-9BBA-4B49-AE5F-5C86E1ED3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31634" y="3228552"/>
            <a:ext cx="117362" cy="36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6701C19B-F2BD-4345-AB9D-DD77E274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48996" y="3265089"/>
            <a:ext cx="117362" cy="307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D8A540B7-8501-4451-89F7-9B72AE90A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6357" y="3295791"/>
            <a:ext cx="117362" cy="21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BF279E81-E14F-44B1-B885-B6FA1085F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3719" y="3317213"/>
            <a:ext cx="117362" cy="97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0E7315A6-1CD0-4D9F-A4F6-C7BC6598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01080" y="3323909"/>
            <a:ext cx="117362" cy="30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86386757-F59A-4FBD-A6CF-CEF5B147C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18442" y="3308431"/>
            <a:ext cx="117362" cy="154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2AB5DFB2-CCDD-4C34-977C-725B02480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35804" y="3282254"/>
            <a:ext cx="117362" cy="26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299C2DA8-AB9D-4482-BEBA-98E01F543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53165" y="3248316"/>
            <a:ext cx="117362" cy="33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5178E16B-18B5-427A-934E-C87482EF2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70527" y="3210426"/>
            <a:ext cx="117362" cy="378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AEC0237E-84A8-4D49-A2D0-F1CD0F65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87888" y="3172835"/>
            <a:ext cx="117362" cy="375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608D7434-1BB1-4728-9A99-37630936A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478241"/>
            <a:ext cx="117362" cy="29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5F5517E5-799E-42DC-BBF4-EEF4A236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6487" y="3507322"/>
            <a:ext cx="117362" cy="192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CEA99AB4-4750-4C85-AEA6-34A03516C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53848" y="3526544"/>
            <a:ext cx="117362" cy="72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3C186B31-2FDA-40EC-8A33-9ABC916A0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210" y="3528130"/>
            <a:ext cx="117362" cy="5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843061A7-98D4-4087-8870-B6F6C3394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571" y="3510315"/>
            <a:ext cx="117362" cy="178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FE10E3C9-AD14-410A-AE15-953DEAFB4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5933" y="3482305"/>
            <a:ext cx="117362" cy="2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525B0927-2CAF-4E93-B20E-D2CC759B8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23295" y="3447243"/>
            <a:ext cx="117362" cy="350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60B33390-2BB5-4B9C-8074-AB7B71151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40656" y="3409065"/>
            <a:ext cx="117362" cy="381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74C433AE-ACA7-41A1-BA33-67E8E71FF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58018" y="3372055"/>
            <a:ext cx="117362" cy="37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A2893D61-3117-4F0B-9381-0ECA3A128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5379" y="3340368"/>
            <a:ext cx="117362" cy="31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7E97ACC8-F78A-4DF4-B9C6-F3020959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2741" y="3317558"/>
            <a:ext cx="117362" cy="2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BCA0C20F-FFE5-42BF-88C2-66EE3AB45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10103" y="3306187"/>
            <a:ext cx="117362" cy="113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44BC1F02-66D0-419D-9FCA-82C0BCB7A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7464" y="3306187"/>
            <a:ext cx="117362" cy="1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DD406F1D-E697-4DDC-A43B-11E3FD4D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44826" y="3307531"/>
            <a:ext cx="117362" cy="13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5EE89DC8-B85F-42FA-9C66-49F5F8BB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2188" y="3321439"/>
            <a:ext cx="117362" cy="249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771240C8-0620-4600-A1F7-D5917894E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9549" y="3346349"/>
            <a:ext cx="117362" cy="331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E4BD3947-2BCB-4497-A091-89A96F8C6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96911" y="3379467"/>
            <a:ext cx="117362" cy="37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D5BFB0FE-8806-40BD-A34D-275A0D5D2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14272" y="3417075"/>
            <a:ext cx="117362" cy="378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3E8DF54E-409C-4890-8652-126B39C9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31634" y="3454952"/>
            <a:ext cx="117362" cy="33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9318E47C-2708-4EDE-89D6-6573AE2E9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48996" y="3488848"/>
            <a:ext cx="117362" cy="261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574548DE-16E8-4E75-9B7C-20A4DBFBE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6357" y="3514957"/>
            <a:ext cx="117362" cy="153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1FD8EFEA-8F01-4668-AC5C-F4AB0413B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3719" y="3530351"/>
            <a:ext cx="117362" cy="29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D8F6CD5C-B933-4FC3-AC75-2C58E2CA6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01080" y="3523474"/>
            <a:ext cx="117362" cy="98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0145C0B0-91C3-40CB-878E-5D87C129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18442" y="3501977"/>
            <a:ext cx="117362" cy="214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8FC3FCDA-6C5A-4168-93EE-312DC9A05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35804" y="3471219"/>
            <a:ext cx="117362" cy="307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982A675C-98DF-476C-B6FE-CEC62A67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53165" y="3434655"/>
            <a:ext cx="117362" cy="365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13E462DA-8FDA-4951-A7AD-3B919A219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70527" y="3396386"/>
            <a:ext cx="117362" cy="382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2B8A43F4-5B0A-4E60-99F1-E0BE6E1A0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87888" y="3360709"/>
            <a:ext cx="117362" cy="35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0A41F025-B9C9-4B1B-ACB1-A354EC84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701218"/>
            <a:ext cx="117362" cy="241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E3C32D0F-F649-49E2-A76F-CC9902448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6487" y="3725370"/>
            <a:ext cx="117362" cy="12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67F7245E-C271-4383-955E-12F02B69A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53848" y="3738352"/>
            <a:ext cx="117362" cy="3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D98F4720-AB27-48C2-908A-EAF38B1AE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210" y="3726398"/>
            <a:ext cx="117362" cy="123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0486F091-5910-41B4-ADF1-D9C9BA9F5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571" y="3702803"/>
            <a:ext cx="117362" cy="23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F5342138-BAF7-4EB4-B3EB-3CB51180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5933" y="3670571"/>
            <a:ext cx="117362" cy="32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58515115-627A-4BBE-A205-F9879F008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23295" y="3633320"/>
            <a:ext cx="117362" cy="37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" name="">
            <a:extLst xmlns:a="http://schemas.openxmlformats.org/drawingml/2006/main">
              <a:ext uri="{FF2B5EF4-FFF2-40B4-BE49-F238E27FC236}">
                <a16:creationId xmlns:a16="http://schemas.microsoft.com/office/drawing/2014/main" id="{8D2031C8-F676-4081-82F2-AB55758E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40656" y="3595230"/>
            <a:ext cx="117362" cy="380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C9EF296B-B5AC-4CF0-A316-F9DD6C506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58018" y="3560577"/>
            <a:ext cx="117362" cy="34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3E2B85B3-BA1B-40AC-8925-E6FB6A9A8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5379" y="3533250"/>
            <a:ext cx="117362" cy="273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" name="">
            <a:extLst xmlns:a="http://schemas.openxmlformats.org/drawingml/2006/main">
              <a:ext uri="{FF2B5EF4-FFF2-40B4-BE49-F238E27FC236}">
                <a16:creationId xmlns:a16="http://schemas.microsoft.com/office/drawing/2014/main" id="{E619B76C-69E4-44F6-8768-70939A513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2741" y="3516316"/>
            <a:ext cx="117362" cy="1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" name="">
            <a:extLst xmlns:a="http://schemas.openxmlformats.org/drawingml/2006/main">
              <a:ext uri="{FF2B5EF4-FFF2-40B4-BE49-F238E27FC236}">
                <a16:creationId xmlns:a16="http://schemas.microsoft.com/office/drawing/2014/main" id="{72822E8D-89B1-424C-BB1D-A6771400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10103" y="3511675"/>
            <a:ext cx="117362" cy="46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08674938-2E7A-4AAD-AA27-1B6F14871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7464" y="3511675"/>
            <a:ext cx="117362" cy="81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" name="">
            <a:extLst xmlns:a="http://schemas.openxmlformats.org/drawingml/2006/main">
              <a:ext uri="{FF2B5EF4-FFF2-40B4-BE49-F238E27FC236}">
                <a16:creationId xmlns:a16="http://schemas.microsoft.com/office/drawing/2014/main" id="{F8C048D2-A06C-4374-A625-98A8FEAC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44826" y="3519848"/>
            <a:ext cx="117362" cy="20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" name="">
            <a:extLst xmlns:a="http://schemas.openxmlformats.org/drawingml/2006/main">
              <a:ext uri="{FF2B5EF4-FFF2-40B4-BE49-F238E27FC236}">
                <a16:creationId xmlns:a16="http://schemas.microsoft.com/office/drawing/2014/main" id="{E42AB0BA-9EA5-403C-9867-1796A706C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2188" y="3539919"/>
            <a:ext cx="117362" cy="297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" name="">
            <a:extLst xmlns:a="http://schemas.openxmlformats.org/drawingml/2006/main">
              <a:ext uri="{FF2B5EF4-FFF2-40B4-BE49-F238E27FC236}">
                <a16:creationId xmlns:a16="http://schemas.microsoft.com/office/drawing/2014/main" id="{869C9FEF-7555-4B60-A98A-B8F1641AE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9549" y="3569633"/>
            <a:ext cx="117362" cy="360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" name="">
            <a:extLst xmlns:a="http://schemas.openxmlformats.org/drawingml/2006/main">
              <a:ext uri="{FF2B5EF4-FFF2-40B4-BE49-F238E27FC236}">
                <a16:creationId xmlns:a16="http://schemas.microsoft.com/office/drawing/2014/main" id="{6D8D8092-D473-444E-BE7F-9BF467BB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96911" y="3605657"/>
            <a:ext cx="117362" cy="382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" name="">
            <a:extLst xmlns:a="http://schemas.openxmlformats.org/drawingml/2006/main">
              <a:ext uri="{FF2B5EF4-FFF2-40B4-BE49-F238E27FC236}">
                <a16:creationId xmlns:a16="http://schemas.microsoft.com/office/drawing/2014/main" id="{25DC4DE8-CCB4-4F9E-8F86-11A2B544C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14272" y="3643947"/>
            <a:ext cx="117362" cy="362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" name="">
            <a:extLst xmlns:a="http://schemas.openxmlformats.org/drawingml/2006/main">
              <a:ext uri="{FF2B5EF4-FFF2-40B4-BE49-F238E27FC236}">
                <a16:creationId xmlns:a16="http://schemas.microsoft.com/office/drawing/2014/main" id="{5AE2A243-6306-47AC-B913-2F2E0213F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31634" y="3680207"/>
            <a:ext cx="117362" cy="301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" name="">
            <a:extLst xmlns:a="http://schemas.openxmlformats.org/drawingml/2006/main">
              <a:ext uri="{FF2B5EF4-FFF2-40B4-BE49-F238E27FC236}">
                <a16:creationId xmlns:a16="http://schemas.microsoft.com/office/drawing/2014/main" id="{6B21BF14-5D56-47D6-85F4-22B1A7C2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48996" y="3710365"/>
            <a:ext cx="117362" cy="206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" name="">
            <a:extLst xmlns:a="http://schemas.openxmlformats.org/drawingml/2006/main">
              <a:ext uri="{FF2B5EF4-FFF2-40B4-BE49-F238E27FC236}">
                <a16:creationId xmlns:a16="http://schemas.microsoft.com/office/drawing/2014/main" id="{C36B6921-CBDF-4BAA-9AB4-7B6400E75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6357" y="3731038"/>
            <a:ext cx="117362" cy="88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" name="">
            <a:extLst xmlns:a="http://schemas.openxmlformats.org/drawingml/2006/main">
              <a:ext uri="{FF2B5EF4-FFF2-40B4-BE49-F238E27FC236}">
                <a16:creationId xmlns:a16="http://schemas.microsoft.com/office/drawing/2014/main" id="{FB9A8005-F4B6-49F2-B289-FC859D1A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3735972"/>
            <a:ext cx="117362" cy="3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" name="">
            <a:extLst xmlns:a="http://schemas.openxmlformats.org/drawingml/2006/main">
              <a:ext uri="{FF2B5EF4-FFF2-40B4-BE49-F238E27FC236}">
                <a16:creationId xmlns:a16="http://schemas.microsoft.com/office/drawing/2014/main" id="{2E877CEE-75FF-4957-8122-823CDBFC7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01080" y="3719680"/>
            <a:ext cx="117362" cy="16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" name="">
            <a:extLst xmlns:a="http://schemas.openxmlformats.org/drawingml/2006/main">
              <a:ext uri="{FF2B5EF4-FFF2-40B4-BE49-F238E27FC236}">
                <a16:creationId xmlns:a16="http://schemas.microsoft.com/office/drawing/2014/main" id="{34A8C45B-87FB-43F7-A88A-A33A5E74E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18442" y="3692856"/>
            <a:ext cx="117362" cy="26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" name="">
            <a:extLst xmlns:a="http://schemas.openxmlformats.org/drawingml/2006/main">
              <a:ext uri="{FF2B5EF4-FFF2-40B4-BE49-F238E27FC236}">
                <a16:creationId xmlns:a16="http://schemas.microsoft.com/office/drawing/2014/main" id="{165E8598-EE82-4529-84E5-F9F010BA5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35804" y="3658512"/>
            <a:ext cx="117362" cy="34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" name="">
            <a:extLst xmlns:a="http://schemas.openxmlformats.org/drawingml/2006/main">
              <a:ext uri="{FF2B5EF4-FFF2-40B4-BE49-F238E27FC236}">
                <a16:creationId xmlns:a16="http://schemas.microsoft.com/office/drawing/2014/main" id="{07F46CB0-D070-451D-9D16-E8991FB39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53165" y="3620503"/>
            <a:ext cx="117362" cy="3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" name="">
            <a:extLst xmlns:a="http://schemas.openxmlformats.org/drawingml/2006/main">
              <a:ext uri="{FF2B5EF4-FFF2-40B4-BE49-F238E27FC236}">
                <a16:creationId xmlns:a16="http://schemas.microsoft.com/office/drawing/2014/main" id="{3C4289A3-28EB-4A3E-85FF-3D17D04D0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70527" y="3583093"/>
            <a:ext cx="117362" cy="374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" name="">
            <a:extLst xmlns:a="http://schemas.openxmlformats.org/drawingml/2006/main">
              <a:ext uri="{FF2B5EF4-FFF2-40B4-BE49-F238E27FC236}">
                <a16:creationId xmlns:a16="http://schemas.microsoft.com/office/drawing/2014/main" id="{5DC1F508-5BE2-41D4-9558-C7035B531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87888" y="3550482"/>
            <a:ext cx="117362" cy="326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" name="">
            <a:extLst xmlns:a="http://schemas.openxmlformats.org/drawingml/2006/main">
              <a:ext uri="{FF2B5EF4-FFF2-40B4-BE49-F238E27FC236}">
                <a16:creationId xmlns:a16="http://schemas.microsoft.com/office/drawing/2014/main" id="{8273C1FB-A5E5-4771-B0D8-C03D2F71E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921759"/>
            <a:ext cx="117362" cy="184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" name="">
            <a:extLst xmlns:a="http://schemas.openxmlformats.org/drawingml/2006/main">
              <a:ext uri="{FF2B5EF4-FFF2-40B4-BE49-F238E27FC236}">
                <a16:creationId xmlns:a16="http://schemas.microsoft.com/office/drawing/2014/main" id="{56E3216F-06E3-4ECB-9A89-AC21A2748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6487" y="3940201"/>
            <a:ext cx="117362" cy="63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" name="">
            <a:extLst xmlns:a="http://schemas.openxmlformats.org/drawingml/2006/main">
              <a:ext uri="{FF2B5EF4-FFF2-40B4-BE49-F238E27FC236}">
                <a16:creationId xmlns:a16="http://schemas.microsoft.com/office/drawing/2014/main" id="{0D611BA5-D78E-44E1-9E00-3416E36E8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848" y="3940020"/>
            <a:ext cx="117362" cy="6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" name="">
            <a:extLst xmlns:a="http://schemas.openxmlformats.org/drawingml/2006/main">
              <a:ext uri="{FF2B5EF4-FFF2-40B4-BE49-F238E27FC236}">
                <a16:creationId xmlns:a16="http://schemas.microsoft.com/office/drawing/2014/main" id="{CAF2FB55-CCB2-4266-B030-A5556CA23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210" y="3921417"/>
            <a:ext cx="117362" cy="18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" name="">
            <a:extLst xmlns:a="http://schemas.openxmlformats.org/drawingml/2006/main">
              <a:ext uri="{FF2B5EF4-FFF2-40B4-BE49-F238E27FC236}">
                <a16:creationId xmlns:a16="http://schemas.microsoft.com/office/drawing/2014/main" id="{790A9915-1593-49B8-8160-73F686C1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571" y="3892804"/>
            <a:ext cx="117362" cy="286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" name="">
            <a:extLst xmlns:a="http://schemas.openxmlformats.org/drawingml/2006/main">
              <a:ext uri="{FF2B5EF4-FFF2-40B4-BE49-F238E27FC236}">
                <a16:creationId xmlns:a16="http://schemas.microsoft.com/office/drawing/2014/main" id="{1D002030-6D05-4135-9217-300CF0446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5933" y="3857391"/>
            <a:ext cx="117362" cy="354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" name="">
            <a:extLst xmlns:a="http://schemas.openxmlformats.org/drawingml/2006/main">
              <a:ext uri="{FF2B5EF4-FFF2-40B4-BE49-F238E27FC236}">
                <a16:creationId xmlns:a16="http://schemas.microsoft.com/office/drawing/2014/main" id="{97433F2C-056A-4646-8DB8-AFF1519F8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23295" y="3819155"/>
            <a:ext cx="117362" cy="382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" name="">
            <a:extLst xmlns:a="http://schemas.openxmlformats.org/drawingml/2006/main">
              <a:ext uri="{FF2B5EF4-FFF2-40B4-BE49-F238E27FC236}">
                <a16:creationId xmlns:a16="http://schemas.microsoft.com/office/drawing/2014/main" id="{C70F9E3E-B027-4D09-B860-C72A1092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40656" y="3782385"/>
            <a:ext cx="117362" cy="367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" name="">
            <a:extLst xmlns:a="http://schemas.openxmlformats.org/drawingml/2006/main">
              <a:ext uri="{FF2B5EF4-FFF2-40B4-BE49-F238E27FC236}">
                <a16:creationId xmlns:a16="http://schemas.microsoft.com/office/drawing/2014/main" id="{45300124-E327-4F70-9A01-AB456A1B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58018" y="3751209"/>
            <a:ext cx="117362" cy="311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" name="">
            <a:extLst xmlns:a="http://schemas.openxmlformats.org/drawingml/2006/main">
              <a:ext uri="{FF2B5EF4-FFF2-40B4-BE49-F238E27FC236}">
                <a16:creationId xmlns:a16="http://schemas.microsoft.com/office/drawing/2014/main" id="{4FBF3F9C-8847-4CDB-8EB8-0BF13A809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5379" y="3729125"/>
            <a:ext cx="117362" cy="22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" name="">
            <a:extLst xmlns:a="http://schemas.openxmlformats.org/drawingml/2006/main">
              <a:ext uri="{FF2B5EF4-FFF2-40B4-BE49-F238E27FC236}">
                <a16:creationId xmlns:a16="http://schemas.microsoft.com/office/drawing/2014/main" id="{1F7BBF02-390E-4E7C-A3E3-DA4693FA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2741" y="3718613"/>
            <a:ext cx="117362" cy="105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26FB4D83-C179-40A0-9BE0-D7BBF5869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10103" y="3718613"/>
            <a:ext cx="117362" cy="22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6" name="">
            <a:extLst xmlns:a="http://schemas.openxmlformats.org/drawingml/2006/main">
              <a:ext uri="{FF2B5EF4-FFF2-40B4-BE49-F238E27FC236}">
                <a16:creationId xmlns:a16="http://schemas.microsoft.com/office/drawing/2014/main" id="{20AF79AE-FF86-4FA0-891A-5FFC23E93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7464" y="3720852"/>
            <a:ext cx="117362" cy="14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7" name="">
            <a:extLst xmlns:a="http://schemas.openxmlformats.org/drawingml/2006/main">
              <a:ext uri="{FF2B5EF4-FFF2-40B4-BE49-F238E27FC236}">
                <a16:creationId xmlns:a16="http://schemas.microsoft.com/office/drawing/2014/main" id="{A0B9FF3A-DAD2-4349-A608-68550B6DA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44826" y="3735591"/>
            <a:ext cx="117362" cy="25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8" name="">
            <a:extLst xmlns:a="http://schemas.openxmlformats.org/drawingml/2006/main">
              <a:ext uri="{FF2B5EF4-FFF2-40B4-BE49-F238E27FC236}">
                <a16:creationId xmlns:a16="http://schemas.microsoft.com/office/drawing/2014/main" id="{095704F5-4BDB-4DE7-AA5A-3240BCC1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2188" y="3761175"/>
            <a:ext cx="117362" cy="335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9" name="">
            <a:extLst xmlns:a="http://schemas.openxmlformats.org/drawingml/2006/main">
              <a:ext uri="{FF2B5EF4-FFF2-40B4-BE49-F238E27FC236}">
                <a16:creationId xmlns:a16="http://schemas.microsoft.com/office/drawing/2014/main" id="{C466C483-F7BD-4DE0-AF0F-F4AE9EAC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9549" y="3794733"/>
            <a:ext cx="117362" cy="37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0" name="">
            <a:extLst xmlns:a="http://schemas.openxmlformats.org/drawingml/2006/main">
              <a:ext uri="{FF2B5EF4-FFF2-40B4-BE49-F238E27FC236}">
                <a16:creationId xmlns:a16="http://schemas.microsoft.com/office/drawing/2014/main" id="{A88ECCD8-AF00-4491-875A-19B0C4FE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96911" y="3832500"/>
            <a:ext cx="117362" cy="37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1" name="">
            <a:extLst xmlns:a="http://schemas.openxmlformats.org/drawingml/2006/main">
              <a:ext uri="{FF2B5EF4-FFF2-40B4-BE49-F238E27FC236}">
                <a16:creationId xmlns:a16="http://schemas.microsoft.com/office/drawing/2014/main" id="{47DFFD78-A425-423D-905C-6E94A76DA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14272" y="3870235"/>
            <a:ext cx="117362" cy="334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2" name="">
            <a:extLst xmlns:a="http://schemas.openxmlformats.org/drawingml/2006/main">
              <a:ext uri="{FF2B5EF4-FFF2-40B4-BE49-F238E27FC236}">
                <a16:creationId xmlns:a16="http://schemas.microsoft.com/office/drawing/2014/main" id="{66D5F906-B620-44B6-9E09-9DD819AAD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31634" y="3903704"/>
            <a:ext cx="117362" cy="2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3" name="">
            <a:extLst xmlns:a="http://schemas.openxmlformats.org/drawingml/2006/main">
              <a:ext uri="{FF2B5EF4-FFF2-40B4-BE49-F238E27FC236}">
                <a16:creationId xmlns:a16="http://schemas.microsoft.com/office/drawing/2014/main" id="{DA6DD7E8-D679-4DD8-85E5-8DAB4932F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48996" y="3929151"/>
            <a:ext cx="117362" cy="145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4" name="">
            <a:extLst xmlns:a="http://schemas.openxmlformats.org/drawingml/2006/main">
              <a:ext uri="{FF2B5EF4-FFF2-40B4-BE49-F238E27FC236}">
                <a16:creationId xmlns:a16="http://schemas.microsoft.com/office/drawing/2014/main" id="{A4DE1425-ABD6-4A8D-97AC-0FF384B42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6357" y="3943720"/>
            <a:ext cx="117362" cy="2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5" name="">
            <a:extLst xmlns:a="http://schemas.openxmlformats.org/drawingml/2006/main">
              <a:ext uri="{FF2B5EF4-FFF2-40B4-BE49-F238E27FC236}">
                <a16:creationId xmlns:a16="http://schemas.microsoft.com/office/drawing/2014/main" id="{C6D8C6B2-AEF5-495A-80A3-D58C05D29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3935086"/>
            <a:ext cx="117362" cy="106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6" name="">
            <a:extLst xmlns:a="http://schemas.openxmlformats.org/drawingml/2006/main">
              <a:ext uri="{FF2B5EF4-FFF2-40B4-BE49-F238E27FC236}">
                <a16:creationId xmlns:a16="http://schemas.microsoft.com/office/drawing/2014/main" id="{EC37F656-567D-449F-8277-820B48EA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01080" y="3912853"/>
            <a:ext cx="117362" cy="22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7" name="">
            <a:extLst xmlns:a="http://schemas.openxmlformats.org/drawingml/2006/main">
              <a:ext uri="{FF2B5EF4-FFF2-40B4-BE49-F238E27FC236}">
                <a16:creationId xmlns:a16="http://schemas.microsoft.com/office/drawing/2014/main" id="{EAB892DD-563F-4B0E-A517-79902A21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18442" y="3881570"/>
            <a:ext cx="117362" cy="3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8" name="">
            <a:extLst xmlns:a="http://schemas.openxmlformats.org/drawingml/2006/main">
              <a:ext uri="{FF2B5EF4-FFF2-40B4-BE49-F238E27FC236}">
                <a16:creationId xmlns:a16="http://schemas.microsoft.com/office/drawing/2014/main" id="{ABD3B3B1-0FBC-4A39-8C5C-6AB5C5C44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35804" y="3844750"/>
            <a:ext cx="117362" cy="36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9" name="">
            <a:extLst xmlns:a="http://schemas.openxmlformats.org/drawingml/2006/main">
              <a:ext uri="{FF2B5EF4-FFF2-40B4-BE49-F238E27FC236}">
                <a16:creationId xmlns:a16="http://schemas.microsoft.com/office/drawing/2014/main" id="{0D28BD1F-7E48-4CE0-A1BA-A8EBEDAFE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53165" y="3806523"/>
            <a:ext cx="117362" cy="382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0" name="">
            <a:extLst xmlns:a="http://schemas.openxmlformats.org/drawingml/2006/main">
              <a:ext uri="{FF2B5EF4-FFF2-40B4-BE49-F238E27FC236}">
                <a16:creationId xmlns:a16="http://schemas.microsoft.com/office/drawing/2014/main" id="{6F618603-74B3-4F87-916C-A93172CAD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70527" y="3771181"/>
            <a:ext cx="117362" cy="353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1" name="">
            <a:extLst xmlns:a="http://schemas.openxmlformats.org/drawingml/2006/main">
              <a:ext uri="{FF2B5EF4-FFF2-40B4-BE49-F238E27FC236}">
                <a16:creationId xmlns:a16="http://schemas.microsoft.com/office/drawing/2014/main" id="{1FBE2AE3-CE2A-4C1D-B250-B6E7C8DBD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87888" y="3742691"/>
            <a:ext cx="117362" cy="284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2" name="">
            <a:extLst xmlns:a="http://schemas.openxmlformats.org/drawingml/2006/main">
              <a:ext uri="{FF2B5EF4-FFF2-40B4-BE49-F238E27FC236}">
                <a16:creationId xmlns:a16="http://schemas.microsoft.com/office/drawing/2014/main" id="{22AD9FDD-C1B7-4D4C-835D-3D2C257EB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4139408"/>
            <a:ext cx="117362" cy="12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3" name="">
            <a:extLst xmlns:a="http://schemas.openxmlformats.org/drawingml/2006/main">
              <a:ext uri="{FF2B5EF4-FFF2-40B4-BE49-F238E27FC236}">
                <a16:creationId xmlns:a16="http://schemas.microsoft.com/office/drawing/2014/main" id="{E146DBDF-9EC8-4F45-9158-4D0059DB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6487" y="4151004"/>
            <a:ext cx="117362" cy="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4" name="">
            <a:extLst xmlns:a="http://schemas.openxmlformats.org/drawingml/2006/main">
              <a:ext uri="{FF2B5EF4-FFF2-40B4-BE49-F238E27FC236}">
                <a16:creationId xmlns:a16="http://schemas.microsoft.com/office/drawing/2014/main" id="{0CC1599C-89C5-4D21-A65A-00812E3A1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848" y="4137848"/>
            <a:ext cx="117362" cy="13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5" name="">
            <a:extLst xmlns:a="http://schemas.openxmlformats.org/drawingml/2006/main">
              <a:ext uri="{FF2B5EF4-FFF2-40B4-BE49-F238E27FC236}">
                <a16:creationId xmlns:a16="http://schemas.microsoft.com/office/drawing/2014/main" id="{5FF3CD86-5D0C-451F-9196-C4B86A0B6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210" y="4113554"/>
            <a:ext cx="117362" cy="242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6" name="">
            <a:extLst xmlns:a="http://schemas.openxmlformats.org/drawingml/2006/main">
              <a:ext uri="{FF2B5EF4-FFF2-40B4-BE49-F238E27FC236}">
                <a16:creationId xmlns:a16="http://schemas.microsoft.com/office/drawing/2014/main" id="{38BCCD68-CDB2-40FA-8E69-24AC5C7BB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571" y="4080847"/>
            <a:ext cx="117362" cy="327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7" name="">
            <a:extLst xmlns:a="http://schemas.openxmlformats.org/drawingml/2006/main">
              <a:ext uri="{FF2B5EF4-FFF2-40B4-BE49-F238E27FC236}">
                <a16:creationId xmlns:a16="http://schemas.microsoft.com/office/drawing/2014/main" id="{E02DBA25-5CD1-4E35-9B8D-AB1AFA4C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5933" y="4043399"/>
            <a:ext cx="117362" cy="37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8" name="">
            <a:extLst xmlns:a="http://schemas.openxmlformats.org/drawingml/2006/main">
              <a:ext uri="{FF2B5EF4-FFF2-40B4-BE49-F238E27FC236}">
                <a16:creationId xmlns:a16="http://schemas.microsoft.com/office/drawing/2014/main" id="{802ACD66-C17E-41AF-A2AB-0694B413D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23295" y="4005412"/>
            <a:ext cx="117362" cy="37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9" name="">
            <a:extLst xmlns:a="http://schemas.openxmlformats.org/drawingml/2006/main">
              <a:ext uri="{FF2B5EF4-FFF2-40B4-BE49-F238E27FC236}">
                <a16:creationId xmlns:a16="http://schemas.microsoft.com/office/drawing/2014/main" id="{F96A5F62-C4E8-439D-96FB-FD6BE90B5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40656" y="3971150"/>
            <a:ext cx="117362" cy="342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0" name="">
            <a:extLst xmlns:a="http://schemas.openxmlformats.org/drawingml/2006/main">
              <a:ext uri="{FF2B5EF4-FFF2-40B4-BE49-F238E27FC236}">
                <a16:creationId xmlns:a16="http://schemas.microsoft.com/office/drawing/2014/main" id="{9BFC79E4-1D50-4E46-BD40-CACA50C20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58018" y="3944458"/>
            <a:ext cx="117362" cy="2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1" name="">
            <a:extLst xmlns:a="http://schemas.openxmlformats.org/drawingml/2006/main">
              <a:ext uri="{FF2B5EF4-FFF2-40B4-BE49-F238E27FC236}">
                <a16:creationId xmlns:a16="http://schemas.microsoft.com/office/drawing/2014/main" id="{4A07928A-41DB-4C4B-89C6-74BEEFF03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5379" y="3928332"/>
            <a:ext cx="117362" cy="161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2" name="">
            <a:extLst xmlns:a="http://schemas.openxmlformats.org/drawingml/2006/main">
              <a:ext uri="{FF2B5EF4-FFF2-40B4-BE49-F238E27FC236}">
                <a16:creationId xmlns:a16="http://schemas.microsoft.com/office/drawing/2014/main" id="{406571C3-92CB-4EFD-82BE-56507A40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2741" y="3924582"/>
            <a:ext cx="117362" cy="3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3" name="">
            <a:extLst xmlns:a="http://schemas.openxmlformats.org/drawingml/2006/main">
              <a:ext uri="{FF2B5EF4-FFF2-40B4-BE49-F238E27FC236}">
                <a16:creationId xmlns:a16="http://schemas.microsoft.com/office/drawing/2014/main" id="{169E1858-99C4-4A81-B897-DA21D50B5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10103" y="3924582"/>
            <a:ext cx="117362" cy="90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4" name="">
            <a:extLst xmlns:a="http://schemas.openxmlformats.org/drawingml/2006/main">
              <a:ext uri="{FF2B5EF4-FFF2-40B4-BE49-F238E27FC236}">
                <a16:creationId xmlns:a16="http://schemas.microsoft.com/office/drawing/2014/main" id="{C6DC1A31-4E1A-47C3-AC48-DACF70D34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7464" y="3933628"/>
            <a:ext cx="117362" cy="208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5" name="">
            <a:extLst xmlns:a="http://schemas.openxmlformats.org/drawingml/2006/main">
              <a:ext uri="{FF2B5EF4-FFF2-40B4-BE49-F238E27FC236}">
                <a16:creationId xmlns:a16="http://schemas.microsoft.com/office/drawing/2014/main" id="{2FB69866-45B6-4178-B914-0C39DC16A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44826" y="3954456"/>
            <a:ext cx="117362" cy="30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6" name="">
            <a:extLst xmlns:a="http://schemas.openxmlformats.org/drawingml/2006/main">
              <a:ext uri="{FF2B5EF4-FFF2-40B4-BE49-F238E27FC236}">
                <a16:creationId xmlns:a16="http://schemas.microsoft.com/office/drawing/2014/main" id="{1AD0E918-93FD-4130-BB78-EE66AF734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2188" y="3984727"/>
            <a:ext cx="117362" cy="363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7" name="">
            <a:extLst xmlns:a="http://schemas.openxmlformats.org/drawingml/2006/main">
              <a:ext uri="{FF2B5EF4-FFF2-40B4-BE49-F238E27FC236}">
                <a16:creationId xmlns:a16="http://schemas.microsoft.com/office/drawing/2014/main" id="{8944F72A-F7A1-4668-9B0F-18C3AF3B3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9549" y="4021045"/>
            <a:ext cx="117362" cy="382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8" name="">
            <a:extLst xmlns:a="http://schemas.openxmlformats.org/drawingml/2006/main">
              <a:ext uri="{FF2B5EF4-FFF2-40B4-BE49-F238E27FC236}">
                <a16:creationId xmlns:a16="http://schemas.microsoft.com/office/drawing/2014/main" id="{B8C3FC2D-17C3-48C3-9771-DC69B91FB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96911" y="4059333"/>
            <a:ext cx="117362" cy="35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9" name="">
            <a:extLst xmlns:a="http://schemas.openxmlformats.org/drawingml/2006/main">
              <a:ext uri="{FF2B5EF4-FFF2-40B4-BE49-F238E27FC236}">
                <a16:creationId xmlns:a16="http://schemas.microsoft.com/office/drawing/2014/main" id="{7B164132-3BB2-4097-9150-4041D5187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14272" y="4095294"/>
            <a:ext cx="117362" cy="295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0" name="">
            <a:extLst xmlns:a="http://schemas.openxmlformats.org/drawingml/2006/main">
              <a:ext uri="{FF2B5EF4-FFF2-40B4-BE49-F238E27FC236}">
                <a16:creationId xmlns:a16="http://schemas.microsoft.com/office/drawing/2014/main" id="{9D319CC2-75BB-4432-B57F-30E1CE032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31634" y="4124892"/>
            <a:ext cx="117362" cy="199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1" name="">
            <a:extLst xmlns:a="http://schemas.openxmlformats.org/drawingml/2006/main">
              <a:ext uri="{FF2B5EF4-FFF2-40B4-BE49-F238E27FC236}">
                <a16:creationId xmlns:a16="http://schemas.microsoft.com/office/drawing/2014/main" id="{101F1AA9-07F4-4336-9A54-25F4FC0B6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48996" y="4144806"/>
            <a:ext cx="117362" cy="7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2" name="">
            <a:extLst xmlns:a="http://schemas.openxmlformats.org/drawingml/2006/main">
              <a:ext uri="{FF2B5EF4-FFF2-40B4-BE49-F238E27FC236}">
                <a16:creationId xmlns:a16="http://schemas.microsoft.com/office/drawing/2014/main" id="{ACEEAF96-E0F1-4341-9E42-F9A0332BF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6357" y="4147976"/>
            <a:ext cx="117362" cy="4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3" name="">
            <a:extLst xmlns:a="http://schemas.openxmlformats.org/drawingml/2006/main">
              <a:ext uri="{FF2B5EF4-FFF2-40B4-BE49-F238E27FC236}">
                <a16:creationId xmlns:a16="http://schemas.microsoft.com/office/drawing/2014/main" id="{88394843-DEBE-4BDF-9AA4-0C0C3B223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4130877"/>
            <a:ext cx="117362" cy="17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4" name="">
            <a:extLst xmlns:a="http://schemas.openxmlformats.org/drawingml/2006/main">
              <a:ext uri="{FF2B5EF4-FFF2-40B4-BE49-F238E27FC236}">
                <a16:creationId xmlns:a16="http://schemas.microsoft.com/office/drawing/2014/main" id="{172887E2-0FC6-460E-A4F5-1032BC32D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01080" y="4103421"/>
            <a:ext cx="117362" cy="274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5" name="">
            <a:extLst xmlns:a="http://schemas.openxmlformats.org/drawingml/2006/main">
              <a:ext uri="{FF2B5EF4-FFF2-40B4-BE49-F238E27FC236}">
                <a16:creationId xmlns:a16="http://schemas.microsoft.com/office/drawing/2014/main" id="{FC9671E1-8F4B-4987-8C2F-3C8BE629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18442" y="4068690"/>
            <a:ext cx="117362" cy="347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6" name="">
            <a:extLst xmlns:a="http://schemas.openxmlformats.org/drawingml/2006/main">
              <a:ext uri="{FF2B5EF4-FFF2-40B4-BE49-F238E27FC236}">
                <a16:creationId xmlns:a16="http://schemas.microsoft.com/office/drawing/2014/main" id="{DCEB48AF-669D-4E1B-994C-43A73FCE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35804" y="4030582"/>
            <a:ext cx="117362" cy="381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7" name="">
            <a:extLst xmlns:a="http://schemas.openxmlformats.org/drawingml/2006/main">
              <a:ext uri="{FF2B5EF4-FFF2-40B4-BE49-F238E27FC236}">
                <a16:creationId xmlns:a16="http://schemas.microsoft.com/office/drawing/2014/main" id="{8640DC47-6418-45BD-8E7E-0FD022D9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53165" y="3993374"/>
            <a:ext cx="117362" cy="37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8" name="">
            <a:extLst xmlns:a="http://schemas.openxmlformats.org/drawingml/2006/main">
              <a:ext uri="{FF2B5EF4-FFF2-40B4-BE49-F238E27FC236}">
                <a16:creationId xmlns:a16="http://schemas.microsoft.com/office/drawing/2014/main" id="{01351C24-B69C-4945-9663-267083363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70527" y="3961242"/>
            <a:ext cx="117362" cy="321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9" name="">
            <a:extLst xmlns:a="http://schemas.openxmlformats.org/drawingml/2006/main">
              <a:ext uri="{FF2B5EF4-FFF2-40B4-BE49-F238E27FC236}">
                <a16:creationId xmlns:a16="http://schemas.microsoft.com/office/drawing/2014/main" id="{83BFA2F6-395F-43F1-95A8-C126A6E6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87888" y="3937792"/>
            <a:ext cx="117362" cy="23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0" name="">
            <a:extLst xmlns:a="http://schemas.openxmlformats.org/drawingml/2006/main">
              <a:ext uri="{FF2B5EF4-FFF2-40B4-BE49-F238E27FC236}">
                <a16:creationId xmlns:a16="http://schemas.microsoft.com/office/drawing/2014/main" id="{B6F6C2D7-FF28-4E33-9BD6-8A79BD7F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4353799"/>
            <a:ext cx="117362" cy="54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1" name="">
            <a:extLst xmlns:a="http://schemas.openxmlformats.org/drawingml/2006/main">
              <a:ext uri="{FF2B5EF4-FFF2-40B4-BE49-F238E27FC236}">
                <a16:creationId xmlns:a16="http://schemas.microsoft.com/office/drawing/2014/main" id="{38A453B7-D50E-4DDB-9E7C-A3ACD1FB0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6487" y="4351851"/>
            <a:ext cx="117362" cy="73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2" name="">
            <a:extLst xmlns:a="http://schemas.openxmlformats.org/drawingml/2006/main">
              <a:ext uri="{FF2B5EF4-FFF2-40B4-BE49-F238E27FC236}">
                <a16:creationId xmlns:a16="http://schemas.microsoft.com/office/drawing/2014/main" id="{27026B25-034A-4FCA-B6E4-93937299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848" y="4332470"/>
            <a:ext cx="117362" cy="193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3" name="">
            <a:extLst xmlns:a="http://schemas.openxmlformats.org/drawingml/2006/main">
              <a:ext uri="{FF2B5EF4-FFF2-40B4-BE49-F238E27FC236}">
                <a16:creationId xmlns:a16="http://schemas.microsoft.com/office/drawing/2014/main" id="{9060D206-3DEF-4A24-BCCB-9C2B85D35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210" y="4303269"/>
            <a:ext cx="117362" cy="292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4" name="">
            <a:extLst xmlns:a="http://schemas.openxmlformats.org/drawingml/2006/main">
              <a:ext uri="{FF2B5EF4-FFF2-40B4-BE49-F238E27FC236}">
                <a16:creationId xmlns:a16="http://schemas.microsoft.com/office/drawing/2014/main" id="{95509E36-FA7B-4564-A0E9-29F735C5F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571" y="4267526"/>
            <a:ext cx="117362" cy="357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5" name="">
            <a:extLst xmlns:a="http://schemas.openxmlformats.org/drawingml/2006/main">
              <a:ext uri="{FF2B5EF4-FFF2-40B4-BE49-F238E27FC236}">
                <a16:creationId xmlns:a16="http://schemas.microsoft.com/office/drawing/2014/main" id="{5DF3554A-6176-4B63-BE59-826FADD4E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5933" y="4229251"/>
            <a:ext cx="117362" cy="382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6" name="">
            <a:extLst xmlns:a="http://schemas.openxmlformats.org/drawingml/2006/main">
              <a:ext uri="{FF2B5EF4-FFF2-40B4-BE49-F238E27FC236}">
                <a16:creationId xmlns:a16="http://schemas.microsoft.com/office/drawing/2014/main" id="{9E90F042-CF80-4774-AD6E-99DA3BAD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23295" y="4192742"/>
            <a:ext cx="117362" cy="365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7" name="">
            <a:extLst xmlns:a="http://schemas.openxmlformats.org/drawingml/2006/main">
              <a:ext uri="{FF2B5EF4-FFF2-40B4-BE49-F238E27FC236}">
                <a16:creationId xmlns:a16="http://schemas.microsoft.com/office/drawing/2014/main" id="{98585A20-AE87-47C8-8C12-45C2A8CCD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40656" y="4162094"/>
            <a:ext cx="117362" cy="30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8" name="">
            <a:extLst xmlns:a="http://schemas.openxmlformats.org/drawingml/2006/main">
              <a:ext uri="{FF2B5EF4-FFF2-40B4-BE49-F238E27FC236}">
                <a16:creationId xmlns:a16="http://schemas.microsoft.com/office/drawing/2014/main" id="{7832B99E-EE29-49A3-AB33-F2EA792C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58018" y="4140749"/>
            <a:ext cx="117362" cy="213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9" name="">
            <a:extLst xmlns:a="http://schemas.openxmlformats.org/drawingml/2006/main">
              <a:ext uri="{FF2B5EF4-FFF2-40B4-BE49-F238E27FC236}">
                <a16:creationId xmlns:a16="http://schemas.microsoft.com/office/drawing/2014/main" id="{2369B48D-B84C-40CB-B9AC-D36871432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5379" y="4131101"/>
            <a:ext cx="117362" cy="96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0" name="">
            <a:extLst xmlns:a="http://schemas.openxmlformats.org/drawingml/2006/main">
              <a:ext uri="{FF2B5EF4-FFF2-40B4-BE49-F238E27FC236}">
                <a16:creationId xmlns:a16="http://schemas.microsoft.com/office/drawing/2014/main" id="{00DEF014-0085-49CD-AC7A-8798037C0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2741" y="4131101"/>
            <a:ext cx="117362" cy="3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1" name="">
            <a:extLst xmlns:a="http://schemas.openxmlformats.org/drawingml/2006/main">
              <a:ext uri="{FF2B5EF4-FFF2-40B4-BE49-F238E27FC236}">
                <a16:creationId xmlns:a16="http://schemas.microsoft.com/office/drawing/2014/main" id="{E17836BB-334F-4FE7-B02C-24ADDD008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10103" y="4134234"/>
            <a:ext cx="117362" cy="15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2" name="">
            <a:extLst xmlns:a="http://schemas.openxmlformats.org/drawingml/2006/main">
              <a:ext uri="{FF2B5EF4-FFF2-40B4-BE49-F238E27FC236}">
                <a16:creationId xmlns:a16="http://schemas.microsoft.com/office/drawing/2014/main" id="{B91AD91F-07F4-4370-92E6-D71C587C0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7464" y="4149796"/>
            <a:ext cx="117362" cy="262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3" name="">
            <a:extLst xmlns:a="http://schemas.openxmlformats.org/drawingml/2006/main">
              <a:ext uri="{FF2B5EF4-FFF2-40B4-BE49-F238E27FC236}">
                <a16:creationId xmlns:a16="http://schemas.microsoft.com/office/drawing/2014/main" id="{3D4198CD-1A96-45DF-A298-631A54CA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44826" y="4176039"/>
            <a:ext cx="117362" cy="33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4" name="">
            <a:extLst xmlns:a="http://schemas.openxmlformats.org/drawingml/2006/main">
              <a:ext uri="{FF2B5EF4-FFF2-40B4-BE49-F238E27FC236}">
                <a16:creationId xmlns:a16="http://schemas.microsoft.com/office/drawing/2014/main" id="{D148D1FA-CA48-424F-B58F-DAC7FA5F8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2188" y="4210020"/>
            <a:ext cx="117362" cy="379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5" name="">
            <a:extLst xmlns:a="http://schemas.openxmlformats.org/drawingml/2006/main">
              <a:ext uri="{FF2B5EF4-FFF2-40B4-BE49-F238E27FC236}">
                <a16:creationId xmlns:a16="http://schemas.microsoft.com/office/drawing/2014/main" id="{44A2B11A-1829-4C80-BE01-CC75D706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9549" y="4247924"/>
            <a:ext cx="117362" cy="375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6" name="">
            <a:extLst xmlns:a="http://schemas.openxmlformats.org/drawingml/2006/main">
              <a:ext uri="{FF2B5EF4-FFF2-40B4-BE49-F238E27FC236}">
                <a16:creationId xmlns:a16="http://schemas.microsoft.com/office/drawing/2014/main" id="{2530FE16-BAE0-45FB-B12A-92390A603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96911" y="4285497"/>
            <a:ext cx="117362" cy="33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7" name="">
            <a:extLst xmlns:a="http://schemas.openxmlformats.org/drawingml/2006/main">
              <a:ext uri="{FF2B5EF4-FFF2-40B4-BE49-F238E27FC236}">
                <a16:creationId xmlns:a16="http://schemas.microsoft.com/office/drawing/2014/main" id="{EBD8142B-78B0-4180-9475-F8FFBE29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14272" y="4318522"/>
            <a:ext cx="117362" cy="247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8" name="">
            <a:extLst xmlns:a="http://schemas.openxmlformats.org/drawingml/2006/main">
              <a:ext uri="{FF2B5EF4-FFF2-40B4-BE49-F238E27FC236}">
                <a16:creationId xmlns:a16="http://schemas.microsoft.com/office/drawing/2014/main" id="{8AE0B58B-04A0-46DB-9ED5-A61987234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31634" y="4343292"/>
            <a:ext cx="117362" cy="137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9" name="">
            <a:extLst xmlns:a="http://schemas.openxmlformats.org/drawingml/2006/main">
              <a:ext uri="{FF2B5EF4-FFF2-40B4-BE49-F238E27FC236}">
                <a16:creationId xmlns:a16="http://schemas.microsoft.com/office/drawing/2014/main" id="{A1661DBC-E1C6-4059-A981-34A39697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48996" y="4357028"/>
            <a:ext cx="117362" cy="11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0" name="">
            <a:extLst xmlns:a="http://schemas.openxmlformats.org/drawingml/2006/main">
              <a:ext uri="{FF2B5EF4-FFF2-40B4-BE49-F238E27FC236}">
                <a16:creationId xmlns:a16="http://schemas.microsoft.com/office/drawing/2014/main" id="{507A20F5-5C99-49A9-BE8E-0B715ACA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6357" y="4346642"/>
            <a:ext cx="117362" cy="115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1" name="">
            <a:extLst xmlns:a="http://schemas.openxmlformats.org/drawingml/2006/main">
              <a:ext uri="{FF2B5EF4-FFF2-40B4-BE49-F238E27FC236}">
                <a16:creationId xmlns:a16="http://schemas.microsoft.com/office/drawing/2014/main" id="{2BB044D5-EB7C-476B-A3FB-3872D3580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4323685"/>
            <a:ext cx="117362" cy="22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2" name="">
            <a:extLst xmlns:a="http://schemas.openxmlformats.org/drawingml/2006/main">
              <a:ext uri="{FF2B5EF4-FFF2-40B4-BE49-F238E27FC236}">
                <a16:creationId xmlns:a16="http://schemas.microsoft.com/office/drawing/2014/main" id="{C92CE9B3-867C-459D-8105-2D890766C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01080" y="4291894"/>
            <a:ext cx="117362" cy="317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3" name="">
            <a:extLst xmlns:a="http://schemas.openxmlformats.org/drawingml/2006/main">
              <a:ext uri="{FF2B5EF4-FFF2-40B4-BE49-F238E27FC236}">
                <a16:creationId xmlns:a16="http://schemas.microsoft.com/office/drawing/2014/main" id="{78681388-FBF9-40AF-A24A-95C310DC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18442" y="4254838"/>
            <a:ext cx="117362" cy="370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4" name="">
            <a:extLst xmlns:a="http://schemas.openxmlformats.org/drawingml/2006/main">
              <a:ext uri="{FF2B5EF4-FFF2-40B4-BE49-F238E27FC236}">
                <a16:creationId xmlns:a16="http://schemas.microsoft.com/office/drawing/2014/main" id="{7B931281-12C9-4447-B628-59DF8EEAE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35804" y="4216674"/>
            <a:ext cx="117362" cy="38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5" name="">
            <a:extLst xmlns:a="http://schemas.openxmlformats.org/drawingml/2006/main">
              <a:ext uri="{FF2B5EF4-FFF2-40B4-BE49-F238E27FC236}">
                <a16:creationId xmlns:a16="http://schemas.microsoft.com/office/drawing/2014/main" id="{21E4AA83-51C1-44B3-93F7-BA7BBB78C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53165" y="4181687"/>
            <a:ext cx="117362" cy="34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6" name="">
            <a:extLst xmlns:a="http://schemas.openxmlformats.org/drawingml/2006/main">
              <a:ext uri="{FF2B5EF4-FFF2-40B4-BE49-F238E27FC236}">
                <a16:creationId xmlns:a16="http://schemas.microsoft.com/office/drawing/2014/main" id="{10F53891-D486-4E32-9FA2-17D20801B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70527" y="4153803"/>
            <a:ext cx="117362" cy="27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7" name="">
            <a:extLst xmlns:a="http://schemas.openxmlformats.org/drawingml/2006/main">
              <a:ext uri="{FF2B5EF4-FFF2-40B4-BE49-F238E27FC236}">
                <a16:creationId xmlns:a16="http://schemas.microsoft.com/office/drawing/2014/main" id="{993C9A4E-475A-4847-AFEF-2E4E861A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87888" y="4136151"/>
            <a:ext cx="117362" cy="176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8" name="">
            <a:extLst xmlns:a="http://schemas.openxmlformats.org/drawingml/2006/main">
              <a:ext uri="{FF2B5EF4-FFF2-40B4-BE49-F238E27FC236}">
                <a16:creationId xmlns:a16="http://schemas.microsoft.com/office/drawing/2014/main" id="{EE76AC48-F570-4395-9248-A197776BD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563238"/>
            <a:ext cx="117362" cy="1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9" name="">
            <a:extLst xmlns:a="http://schemas.openxmlformats.org/drawingml/2006/main">
              <a:ext uri="{FF2B5EF4-FFF2-40B4-BE49-F238E27FC236}">
                <a16:creationId xmlns:a16="http://schemas.microsoft.com/office/drawing/2014/main" id="{EFBBEFF8-8E6A-4667-8EA2-246EA9F61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6487" y="4549245"/>
            <a:ext cx="117362" cy="13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0" name="">
            <a:extLst xmlns:a="http://schemas.openxmlformats.org/drawingml/2006/main">
              <a:ext uri="{FF2B5EF4-FFF2-40B4-BE49-F238E27FC236}">
                <a16:creationId xmlns:a16="http://schemas.microsoft.com/office/drawing/2014/main" id="{90187A82-5ECA-4B84-B3C0-AFD7AD9DF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848" y="4524264"/>
            <a:ext cx="117362" cy="249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1" name="">
            <a:extLst xmlns:a="http://schemas.openxmlformats.org/drawingml/2006/main">
              <a:ext uri="{FF2B5EF4-FFF2-40B4-BE49-F238E27FC236}">
                <a16:creationId xmlns:a16="http://schemas.microsoft.com/office/drawing/2014/main" id="{5C970789-A6BE-461D-8E92-9A348898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210" y="4491101"/>
            <a:ext cx="117362" cy="33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2" name="">
            <a:extLst xmlns:a="http://schemas.openxmlformats.org/drawingml/2006/main">
              <a:ext uri="{FF2B5EF4-FFF2-40B4-BE49-F238E27FC236}">
                <a16:creationId xmlns:a16="http://schemas.microsoft.com/office/drawing/2014/main" id="{B6B8666B-A1E8-4EEF-B38D-CDFECD886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571" y="4453475"/>
            <a:ext cx="117362" cy="3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3" name="">
            <a:extLst xmlns:a="http://schemas.openxmlformats.org/drawingml/2006/main">
              <a:ext uri="{FF2B5EF4-FFF2-40B4-BE49-F238E27FC236}">
                <a16:creationId xmlns:a16="http://schemas.microsoft.com/office/drawing/2014/main" id="{AE7FB73C-09E2-47ED-A454-6D2B5B0D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5933" y="4415612"/>
            <a:ext cx="117362" cy="378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4" name="">
            <a:extLst xmlns:a="http://schemas.openxmlformats.org/drawingml/2006/main">
              <a:ext uri="{FF2B5EF4-FFF2-40B4-BE49-F238E27FC236}">
                <a16:creationId xmlns:a16="http://schemas.microsoft.com/office/drawing/2014/main" id="{F0A1C9FA-A56B-4DB0-B958-8D07AB2B8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23295" y="4381759"/>
            <a:ext cx="117362" cy="338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5" name="">
            <a:extLst xmlns:a="http://schemas.openxmlformats.org/drawingml/2006/main">
              <a:ext uri="{FF2B5EF4-FFF2-40B4-BE49-F238E27FC236}">
                <a16:creationId xmlns:a16="http://schemas.microsoft.com/office/drawing/2014/main" id="{86B29DCD-4A7D-47F4-9EC6-A330A3EF6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40656" y="4355717"/>
            <a:ext cx="117362" cy="26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6" name="">
            <a:extLst xmlns:a="http://schemas.openxmlformats.org/drawingml/2006/main">
              <a:ext uri="{FF2B5EF4-FFF2-40B4-BE49-F238E27FC236}">
                <a16:creationId xmlns:a16="http://schemas.microsoft.com/office/drawing/2014/main" id="{0A0C9831-3E67-4B74-B92E-618E3D282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58018" y="4340408"/>
            <a:ext cx="117362" cy="1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7" name="">
            <a:extLst xmlns:a="http://schemas.openxmlformats.org/drawingml/2006/main">
              <a:ext uri="{FF2B5EF4-FFF2-40B4-BE49-F238E27FC236}">
                <a16:creationId xmlns:a16="http://schemas.microsoft.com/office/drawing/2014/main" id="{C063CA53-AF20-4405-A4B1-7B0843C7F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5379" y="4337550"/>
            <a:ext cx="117362" cy="28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8" name="">
            <a:extLst xmlns:a="http://schemas.openxmlformats.org/drawingml/2006/main">
              <a:ext uri="{FF2B5EF4-FFF2-40B4-BE49-F238E27FC236}">
                <a16:creationId xmlns:a16="http://schemas.microsoft.com/office/drawing/2014/main" id="{8FC8E602-DD00-4D8A-B620-C4E77B81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2741" y="4337550"/>
            <a:ext cx="117362" cy="9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9" name="">
            <a:extLst xmlns:a="http://schemas.openxmlformats.org/drawingml/2006/main">
              <a:ext uri="{FF2B5EF4-FFF2-40B4-BE49-F238E27FC236}">
                <a16:creationId xmlns:a16="http://schemas.microsoft.com/office/drawing/2014/main" id="{48E83C06-6D72-4AEA-9482-8D1C9F96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10103" y="4347465"/>
            <a:ext cx="117362" cy="21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0" name="">
            <a:extLst xmlns:a="http://schemas.openxmlformats.org/drawingml/2006/main">
              <a:ext uri="{FF2B5EF4-FFF2-40B4-BE49-F238E27FC236}">
                <a16:creationId xmlns:a16="http://schemas.microsoft.com/office/drawing/2014/main" id="{03E2386A-0255-4B9F-8927-3358D6FEE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7464" y="4369039"/>
            <a:ext cx="117362" cy="30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1" name="">
            <a:extLst xmlns:a="http://schemas.openxmlformats.org/drawingml/2006/main">
              <a:ext uri="{FF2B5EF4-FFF2-40B4-BE49-F238E27FC236}">
                <a16:creationId xmlns:a16="http://schemas.microsoft.com/office/drawing/2014/main" id="{1E797E00-0578-4C6D-9290-8CA4829B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44826" y="4399851"/>
            <a:ext cx="117362" cy="36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2" name="">
            <a:extLst xmlns:a="http://schemas.openxmlformats.org/drawingml/2006/main">
              <a:ext uri="{FF2B5EF4-FFF2-40B4-BE49-F238E27FC236}">
                <a16:creationId xmlns:a16="http://schemas.microsoft.com/office/drawing/2014/main" id="{3313C106-179A-49A7-A8E1-C1448F7BF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2188" y="4436443"/>
            <a:ext cx="117362" cy="382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3" name="">
            <a:extLst xmlns:a="http://schemas.openxmlformats.org/drawingml/2006/main">
              <a:ext uri="{FF2B5EF4-FFF2-40B4-BE49-F238E27FC236}">
                <a16:creationId xmlns:a16="http://schemas.microsoft.com/office/drawing/2014/main" id="{9E48490F-6960-4B72-B670-5D306B0BA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9549" y="4474708"/>
            <a:ext cx="117362" cy="356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4" name="">
            <a:extLst xmlns:a="http://schemas.openxmlformats.org/drawingml/2006/main">
              <a:ext uri="{FF2B5EF4-FFF2-40B4-BE49-F238E27FC236}">
                <a16:creationId xmlns:a16="http://schemas.microsoft.com/office/drawing/2014/main" id="{5D01B80A-208D-451E-9231-00EA859AD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96911" y="4510351"/>
            <a:ext cx="117362" cy="290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5" name="">
            <a:extLst xmlns:a="http://schemas.openxmlformats.org/drawingml/2006/main">
              <a:ext uri="{FF2B5EF4-FFF2-40B4-BE49-F238E27FC236}">
                <a16:creationId xmlns:a16="http://schemas.microsoft.com/office/drawing/2014/main" id="{665F23FE-5F52-45AD-A866-5D5D6DF5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14272" y="4539373"/>
            <a:ext cx="117362" cy="191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6" name="">
            <a:extLst xmlns:a="http://schemas.openxmlformats.org/drawingml/2006/main">
              <a:ext uri="{FF2B5EF4-FFF2-40B4-BE49-F238E27FC236}">
                <a16:creationId xmlns:a16="http://schemas.microsoft.com/office/drawing/2014/main" id="{D1A2A2EB-7171-4DBA-B8EF-17B673A2A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31634" y="4558515"/>
            <a:ext cx="117362" cy="71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7" name="">
            <a:extLst xmlns:a="http://schemas.openxmlformats.org/drawingml/2006/main">
              <a:ext uri="{FF2B5EF4-FFF2-40B4-BE49-F238E27FC236}">
                <a16:creationId xmlns:a16="http://schemas.microsoft.com/office/drawing/2014/main" id="{7125F386-9AD3-4F5E-BBF7-F0682B050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48996" y="4559919"/>
            <a:ext cx="117362" cy="57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8" name="">
            <a:extLst xmlns:a="http://schemas.openxmlformats.org/drawingml/2006/main">
              <a:ext uri="{FF2B5EF4-FFF2-40B4-BE49-F238E27FC236}">
                <a16:creationId xmlns:a16="http://schemas.microsoft.com/office/drawing/2014/main" id="{B9C7E3A3-675E-48B5-ACDD-5F3B09A3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6357" y="4542023"/>
            <a:ext cx="117362" cy="17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9" name="">
            <a:extLst xmlns:a="http://schemas.openxmlformats.org/drawingml/2006/main">
              <a:ext uri="{FF2B5EF4-FFF2-40B4-BE49-F238E27FC236}">
                <a16:creationId xmlns:a16="http://schemas.microsoft.com/office/drawing/2014/main" id="{198FF021-C098-42D6-B5F3-995FDCA4E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4513950"/>
            <a:ext cx="117362" cy="280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0" name="">
            <a:extLst xmlns:a="http://schemas.openxmlformats.org/drawingml/2006/main">
              <a:ext uri="{FF2B5EF4-FFF2-40B4-BE49-F238E27FC236}">
                <a16:creationId xmlns:a16="http://schemas.microsoft.com/office/drawing/2014/main" id="{DF897697-FC63-44CB-8E56-D5ECAAB1B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01080" y="4478852"/>
            <a:ext cx="117362" cy="35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1" name="">
            <a:extLst xmlns:a="http://schemas.openxmlformats.org/drawingml/2006/main">
              <a:ext uri="{FF2B5EF4-FFF2-40B4-BE49-F238E27FC236}">
                <a16:creationId xmlns:a16="http://schemas.microsoft.com/office/drawing/2014/main" id="{CD4D2EA4-7DCC-43E2-A8E1-831B8EC7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18442" y="4440667"/>
            <a:ext cx="117362" cy="381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2" name="">
            <a:extLst xmlns:a="http://schemas.openxmlformats.org/drawingml/2006/main">
              <a:ext uri="{FF2B5EF4-FFF2-40B4-BE49-F238E27FC236}">
                <a16:creationId xmlns:a16="http://schemas.microsoft.com/office/drawing/2014/main" id="{649D9844-44F4-4956-BF01-05BC127CF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35804" y="4403681"/>
            <a:ext cx="117362" cy="369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3" name="">
            <a:extLst xmlns:a="http://schemas.openxmlformats.org/drawingml/2006/main">
              <a:ext uri="{FF2B5EF4-FFF2-40B4-BE49-F238E27FC236}">
                <a16:creationId xmlns:a16="http://schemas.microsoft.com/office/drawing/2014/main" id="{18F8FBDB-7105-4520-A387-6EC59F7DB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53165" y="4372045"/>
            <a:ext cx="117362" cy="316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4" name="">
            <a:extLst xmlns:a="http://schemas.openxmlformats.org/drawingml/2006/main">
              <a:ext uri="{FF2B5EF4-FFF2-40B4-BE49-F238E27FC236}">
                <a16:creationId xmlns:a16="http://schemas.microsoft.com/office/drawing/2014/main" id="{F7F0D3F5-09E6-477C-826E-539020C3A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70527" y="4349309"/>
            <a:ext cx="117362" cy="22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5" name="">
            <a:extLst xmlns:a="http://schemas.openxmlformats.org/drawingml/2006/main">
              <a:ext uri="{FF2B5EF4-FFF2-40B4-BE49-F238E27FC236}">
                <a16:creationId xmlns:a16="http://schemas.microsoft.com/office/drawing/2014/main" id="{EFE19D65-D767-4C92-8FD5-CD32C91D8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87888" y="4338026"/>
            <a:ext cx="117362" cy="1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6" name="">
            <a:extLst xmlns:a="http://schemas.openxmlformats.org/drawingml/2006/main">
              <a:ext uri="{FF2B5EF4-FFF2-40B4-BE49-F238E27FC236}">
                <a16:creationId xmlns:a16="http://schemas.microsoft.com/office/drawing/2014/main" id="{80A4B7AA-89A1-4E76-8C22-5269C55AD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763624"/>
            <a:ext cx="117362" cy="8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7" name="">
            <a:extLst xmlns:a="http://schemas.openxmlformats.org/drawingml/2006/main">
              <a:ext uri="{FF2B5EF4-FFF2-40B4-BE49-F238E27FC236}">
                <a16:creationId xmlns:a16="http://schemas.microsoft.com/office/drawing/2014/main" id="{23A7C6E6-21FC-4CEA-B0E6-A5FF1D39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6487" y="4743475"/>
            <a:ext cx="117362" cy="20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8" name="">
            <a:extLst xmlns:a="http://schemas.openxmlformats.org/drawingml/2006/main">
              <a:ext uri="{FF2B5EF4-FFF2-40B4-BE49-F238E27FC236}">
                <a16:creationId xmlns:a16="http://schemas.microsoft.com/office/drawing/2014/main" id="{0D9A00DA-5204-467E-A6AA-FBDE369B6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848" y="4713703"/>
            <a:ext cx="117362" cy="297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9" name="">
            <a:extLst xmlns:a="http://schemas.openxmlformats.org/drawingml/2006/main">
              <a:ext uri="{FF2B5EF4-FFF2-40B4-BE49-F238E27FC236}">
                <a16:creationId xmlns:a16="http://schemas.microsoft.com/office/drawing/2014/main" id="{B819F1B7-2F90-49D6-8DFC-B0066E90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210" y="4677648"/>
            <a:ext cx="117362" cy="36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0" name="">
            <a:extLst xmlns:a="http://schemas.openxmlformats.org/drawingml/2006/main">
              <a:ext uri="{FF2B5EF4-FFF2-40B4-BE49-F238E27FC236}">
                <a16:creationId xmlns:a16="http://schemas.microsoft.com/office/drawing/2014/main" id="{DC0AD65A-637F-48A1-A597-3436503BA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571" y="4639357"/>
            <a:ext cx="117362" cy="382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1" name="">
            <a:extLst xmlns:a="http://schemas.openxmlformats.org/drawingml/2006/main">
              <a:ext uri="{FF2B5EF4-FFF2-40B4-BE49-F238E27FC236}">
                <a16:creationId xmlns:a16="http://schemas.microsoft.com/office/drawing/2014/main" id="{8811B406-240D-409D-BB95-295144C7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5933" y="4603127"/>
            <a:ext cx="117362" cy="36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2" name="">
            <a:extLst xmlns:a="http://schemas.openxmlformats.org/drawingml/2006/main">
              <a:ext uri="{FF2B5EF4-FFF2-40B4-BE49-F238E27FC236}">
                <a16:creationId xmlns:a16="http://schemas.microsoft.com/office/drawing/2014/main" id="{4380B088-A388-4D9E-845A-1B1D7C0F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23295" y="4573025"/>
            <a:ext cx="117362" cy="301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3" name="">
            <a:extLst xmlns:a="http://schemas.openxmlformats.org/drawingml/2006/main">
              <a:ext uri="{FF2B5EF4-FFF2-40B4-BE49-F238E27FC236}">
                <a16:creationId xmlns:a16="http://schemas.microsoft.com/office/drawing/2014/main" id="{B600F138-FF01-46DD-AB3C-8C2BF0A55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40656" y="4552430"/>
            <a:ext cx="117362" cy="205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4" name="">
            <a:extLst xmlns:a="http://schemas.openxmlformats.org/drawingml/2006/main">
              <a:ext uri="{FF2B5EF4-FFF2-40B4-BE49-F238E27FC236}">
                <a16:creationId xmlns:a16="http://schemas.microsoft.com/office/drawing/2014/main" id="{33DF02BA-3C23-492D-AEF9-852017193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58018" y="4543652"/>
            <a:ext cx="117362" cy="87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5" name="">
            <a:extLst xmlns:a="http://schemas.openxmlformats.org/drawingml/2006/main">
              <a:ext uri="{FF2B5EF4-FFF2-40B4-BE49-F238E27FC236}">
                <a16:creationId xmlns:a16="http://schemas.microsoft.com/office/drawing/2014/main" id="{E3954638-9D8C-451D-88F3-065DADA99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75379" y="4543652"/>
            <a:ext cx="117362" cy="4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6" name="">
            <a:extLst xmlns:a="http://schemas.openxmlformats.org/drawingml/2006/main">
              <a:ext uri="{FF2B5EF4-FFF2-40B4-BE49-F238E27FC236}">
                <a16:creationId xmlns:a16="http://schemas.microsoft.com/office/drawing/2014/main" id="{4586E557-8F10-4E86-BC7E-C56A6EC9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2741" y="4547677"/>
            <a:ext cx="117362" cy="1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7" name="">
            <a:extLst xmlns:a="http://schemas.openxmlformats.org/drawingml/2006/main">
              <a:ext uri="{FF2B5EF4-FFF2-40B4-BE49-F238E27FC236}">
                <a16:creationId xmlns:a16="http://schemas.microsoft.com/office/drawing/2014/main" id="{68713CA8-159D-41DA-920D-BE3ED519B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10103" y="4564052"/>
            <a:ext cx="117362" cy="268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8" name="">
            <a:extLst xmlns:a="http://schemas.openxmlformats.org/drawingml/2006/main">
              <a:ext uri="{FF2B5EF4-FFF2-40B4-BE49-F238E27FC236}">
                <a16:creationId xmlns:a16="http://schemas.microsoft.com/office/drawing/2014/main" id="{217E7282-F083-46E1-8D91-287AE5D84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7464" y="4590942"/>
            <a:ext cx="117362" cy="34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9" name="">
            <a:extLst xmlns:a="http://schemas.openxmlformats.org/drawingml/2006/main">
              <a:ext uri="{FF2B5EF4-FFF2-40B4-BE49-F238E27FC236}">
                <a16:creationId xmlns:a16="http://schemas.microsoft.com/office/drawing/2014/main" id="{D2DE9AB6-4217-47BA-AA7B-B62329BEF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44826" y="4625326"/>
            <a:ext cx="117362" cy="380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0" name="">
            <a:extLst xmlns:a="http://schemas.openxmlformats.org/drawingml/2006/main">
              <a:ext uri="{FF2B5EF4-FFF2-40B4-BE49-F238E27FC236}">
                <a16:creationId xmlns:a16="http://schemas.microsoft.com/office/drawing/2014/main" id="{0B330CB9-7039-4180-965D-BDA9EA1B6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2188" y="4663347"/>
            <a:ext cx="117362" cy="37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1" name="">
            <a:extLst xmlns:a="http://schemas.openxmlformats.org/drawingml/2006/main">
              <a:ext uri="{FF2B5EF4-FFF2-40B4-BE49-F238E27FC236}">
                <a16:creationId xmlns:a16="http://schemas.microsoft.com/office/drawing/2014/main" id="{665F376F-25BD-4FE4-83D1-39248BC00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9549" y="4700736"/>
            <a:ext cx="117362" cy="32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2" name="">
            <a:extLst xmlns:a="http://schemas.openxmlformats.org/drawingml/2006/main">
              <a:ext uri="{FF2B5EF4-FFF2-40B4-BE49-F238E27FC236}">
                <a16:creationId xmlns:a16="http://schemas.microsoft.com/office/drawing/2014/main" id="{63185DE4-63D8-41B0-B338-97EB7BF42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96911" y="4733299"/>
            <a:ext cx="117362" cy="240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3" name="">
            <a:extLst xmlns:a="http://schemas.openxmlformats.org/drawingml/2006/main">
              <a:ext uri="{FF2B5EF4-FFF2-40B4-BE49-F238E27FC236}">
                <a16:creationId xmlns:a16="http://schemas.microsoft.com/office/drawing/2014/main" id="{CB2A14B4-EC9B-4BCD-80C5-22BD1720C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14272" y="4757379"/>
            <a:ext cx="117362" cy="12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4" name="">
            <a:extLst xmlns:a="http://schemas.openxmlformats.org/drawingml/2006/main">
              <a:ext uri="{FF2B5EF4-FFF2-40B4-BE49-F238E27FC236}">
                <a16:creationId xmlns:a16="http://schemas.microsoft.com/office/drawing/2014/main" id="{2F68B877-F29E-4664-BE36-BBB7E3FA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31634" y="4770275"/>
            <a:ext cx="117362" cy="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5" name="">
            <a:extLst xmlns:a="http://schemas.openxmlformats.org/drawingml/2006/main">
              <a:ext uri="{FF2B5EF4-FFF2-40B4-BE49-F238E27FC236}">
                <a16:creationId xmlns:a16="http://schemas.microsoft.com/office/drawing/2014/main" id="{0271583E-F3F1-4FC1-B364-F0121045F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48996" y="4758142"/>
            <a:ext cx="117362" cy="123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6" name="">
            <a:extLst xmlns:a="http://schemas.openxmlformats.org/drawingml/2006/main">
              <a:ext uri="{FF2B5EF4-FFF2-40B4-BE49-F238E27FC236}">
                <a16:creationId xmlns:a16="http://schemas.microsoft.com/office/drawing/2014/main" id="{693C318A-35CB-47E6-8269-4582E5B9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6357" y="4734474"/>
            <a:ext cx="117362" cy="236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7" name="">
            <a:extLst xmlns:a="http://schemas.openxmlformats.org/drawingml/2006/main">
              <a:ext uri="{FF2B5EF4-FFF2-40B4-BE49-F238E27FC236}">
                <a16:creationId xmlns:a16="http://schemas.microsoft.com/office/drawing/2014/main" id="{6FE694BC-BE82-4098-8697-975E8956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4702193"/>
            <a:ext cx="117362" cy="32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8" name="">
            <a:extLst xmlns:a="http://schemas.openxmlformats.org/drawingml/2006/main">
              <a:ext uri="{FF2B5EF4-FFF2-40B4-BE49-F238E27FC236}">
                <a16:creationId xmlns:a16="http://schemas.microsoft.com/office/drawing/2014/main" id="{C6A07075-B3E9-4FE0-BDF9-51C8196A5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01080" y="4664921"/>
            <a:ext cx="117362" cy="37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9" name="">
            <a:extLst xmlns:a="http://schemas.openxmlformats.org/drawingml/2006/main">
              <a:ext uri="{FF2B5EF4-FFF2-40B4-BE49-F238E27FC236}">
                <a16:creationId xmlns:a16="http://schemas.microsoft.com/office/drawing/2014/main" id="{A90D5A80-1B76-4B26-BAF5-68275EA9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18442" y="4626841"/>
            <a:ext cx="117362" cy="38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0" name="">
            <a:extLst xmlns:a="http://schemas.openxmlformats.org/drawingml/2006/main">
              <a:ext uri="{FF2B5EF4-FFF2-40B4-BE49-F238E27FC236}">
                <a16:creationId xmlns:a16="http://schemas.microsoft.com/office/drawing/2014/main" id="{C0B49D88-AD7F-41C9-B7D6-05CAF916C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35804" y="4592227"/>
            <a:ext cx="117362" cy="346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1" name="">
            <a:extLst xmlns:a="http://schemas.openxmlformats.org/drawingml/2006/main">
              <a:ext uri="{FF2B5EF4-FFF2-40B4-BE49-F238E27FC236}">
                <a16:creationId xmlns:a16="http://schemas.microsoft.com/office/drawing/2014/main" id="{0841D2E8-F7D0-47AB-9C94-342AC598B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53165" y="4564965"/>
            <a:ext cx="117362" cy="27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2" name="">
            <a:extLst xmlns:a="http://schemas.openxmlformats.org/drawingml/2006/main">
              <a:ext uri="{FF2B5EF4-FFF2-40B4-BE49-F238E27FC236}">
                <a16:creationId xmlns:a16="http://schemas.microsoft.com/office/drawing/2014/main" id="{F582C6DC-AC9B-4374-AD12-F1DE5FAA5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70527" y="4548113"/>
            <a:ext cx="117362" cy="168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3" name="">
            <a:extLst xmlns:a="http://schemas.openxmlformats.org/drawingml/2006/main">
              <a:ext uri="{FF2B5EF4-FFF2-40B4-BE49-F238E27FC236}">
                <a16:creationId xmlns:a16="http://schemas.microsoft.com/office/drawing/2014/main" id="{CAE93755-8438-4DBA-85BA-B8FECCC3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87888" y="4543563"/>
            <a:ext cx="117362" cy="45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4" name="">
            <a:extLst xmlns:a="http://schemas.openxmlformats.org/drawingml/2006/main">
              <a:ext uri="{FF2B5EF4-FFF2-40B4-BE49-F238E27FC236}">
                <a16:creationId xmlns:a16="http://schemas.microsoft.com/office/drawing/2014/main" id="{B674846B-2690-48A9-BA3E-60D6F3BE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960587"/>
            <a:ext cx="117362" cy="148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5" name="">
            <a:extLst xmlns:a="http://schemas.openxmlformats.org/drawingml/2006/main">
              <a:ext uri="{FF2B5EF4-FFF2-40B4-BE49-F238E27FC236}">
                <a16:creationId xmlns:a16="http://schemas.microsoft.com/office/drawing/2014/main" id="{6BC957E8-7B32-44D8-9CB3-0042413EB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6487" y="4934935"/>
            <a:ext cx="117362" cy="25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6" name="">
            <a:extLst xmlns:a="http://schemas.openxmlformats.org/drawingml/2006/main">
              <a:ext uri="{FF2B5EF4-FFF2-40B4-BE49-F238E27FC236}">
                <a16:creationId xmlns:a16="http://schemas.microsoft.com/office/drawing/2014/main" id="{249C79C8-3F49-4DC9-ADAA-998C370C2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848" y="4901332"/>
            <a:ext cx="117362" cy="33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7" name="">
            <a:extLst xmlns:a="http://schemas.openxmlformats.org/drawingml/2006/main">
              <a:ext uri="{FF2B5EF4-FFF2-40B4-BE49-F238E27FC236}">
                <a16:creationId xmlns:a16="http://schemas.microsoft.com/office/drawing/2014/main" id="{6547AC00-F20B-4937-AF33-EFD760751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210" y="4863551"/>
            <a:ext cx="117362" cy="377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8" name="">
            <a:extLst xmlns:a="http://schemas.openxmlformats.org/drawingml/2006/main">
              <a:ext uri="{FF2B5EF4-FFF2-40B4-BE49-F238E27FC236}">
                <a16:creationId xmlns:a16="http://schemas.microsoft.com/office/drawing/2014/main" id="{F68AFEF0-C3E5-420C-A181-88C66156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571" y="4825831"/>
            <a:ext cx="117362" cy="377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9" name="">
            <a:extLst xmlns:a="http://schemas.openxmlformats.org/drawingml/2006/main">
              <a:ext uri="{FF2B5EF4-FFF2-40B4-BE49-F238E27FC236}">
                <a16:creationId xmlns:a16="http://schemas.microsoft.com/office/drawing/2014/main" id="{38E0E85C-3AE7-4EAE-AE44-6CE9C292C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5933" y="4792407"/>
            <a:ext cx="117362" cy="33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0" name="">
            <a:extLst xmlns:a="http://schemas.openxmlformats.org/drawingml/2006/main">
              <a:ext uri="{FF2B5EF4-FFF2-40B4-BE49-F238E27FC236}">
                <a16:creationId xmlns:a16="http://schemas.microsoft.com/office/drawing/2014/main" id="{F9ACA82D-A209-40D7-954A-FE8A83C2A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23295" y="4767028"/>
            <a:ext cx="117362" cy="25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1" name="">
            <a:extLst xmlns:a="http://schemas.openxmlformats.org/drawingml/2006/main">
              <a:ext uri="{FF2B5EF4-FFF2-40B4-BE49-F238E27FC236}">
                <a16:creationId xmlns:a16="http://schemas.microsoft.com/office/drawing/2014/main" id="{874DDD21-C017-418A-A18D-4688EA21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40656" y="4752545"/>
            <a:ext cx="117362" cy="14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2" name="">
            <a:extLst xmlns:a="http://schemas.openxmlformats.org/drawingml/2006/main">
              <a:ext uri="{FF2B5EF4-FFF2-40B4-BE49-F238E27FC236}">
                <a16:creationId xmlns:a16="http://schemas.microsoft.com/office/drawing/2014/main" id="{AF76423A-518B-4064-8E23-4127E6847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58018" y="4750581"/>
            <a:ext cx="117362" cy="1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3" name="">
            <a:extLst xmlns:a="http://schemas.openxmlformats.org/drawingml/2006/main">
              <a:ext uri="{FF2B5EF4-FFF2-40B4-BE49-F238E27FC236}">
                <a16:creationId xmlns:a16="http://schemas.microsoft.com/office/drawing/2014/main" id="{8C1B9461-B847-4281-85C6-802955C9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75379" y="4750581"/>
            <a:ext cx="117362" cy="10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4" name="">
            <a:extLst xmlns:a="http://schemas.openxmlformats.org/drawingml/2006/main">
              <a:ext uri="{FF2B5EF4-FFF2-40B4-BE49-F238E27FC236}">
                <a16:creationId xmlns:a16="http://schemas.microsoft.com/office/drawing/2014/main" id="{4E14C1EF-B6DA-4C9D-9D2D-71FF620FC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2741" y="4761359"/>
            <a:ext cx="117362" cy="223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5" name="">
            <a:extLst xmlns:a="http://schemas.openxmlformats.org/drawingml/2006/main">
              <a:ext uri="{FF2B5EF4-FFF2-40B4-BE49-F238E27FC236}">
                <a16:creationId xmlns:a16="http://schemas.microsoft.com/office/drawing/2014/main" id="{AFF04320-CBFD-4703-8D66-F7BE8F6FB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10103" y="4783667"/>
            <a:ext cx="117362" cy="31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6" name="">
            <a:extLst xmlns:a="http://schemas.openxmlformats.org/drawingml/2006/main">
              <a:ext uri="{FF2B5EF4-FFF2-40B4-BE49-F238E27FC236}">
                <a16:creationId xmlns:a16="http://schemas.microsoft.com/office/drawing/2014/main" id="{7E4B50BD-9740-4699-9ECC-3E49690C8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7464" y="4815002"/>
            <a:ext cx="117362" cy="36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7" name="">
            <a:extLst xmlns:a="http://schemas.openxmlformats.org/drawingml/2006/main">
              <a:ext uri="{FF2B5EF4-FFF2-40B4-BE49-F238E27FC236}">
                <a16:creationId xmlns:a16="http://schemas.microsoft.com/office/drawing/2014/main" id="{57D8C641-4FBA-497D-B45A-B529A325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44826" y="4851848"/>
            <a:ext cx="117362" cy="38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8" name="">
            <a:extLst xmlns:a="http://schemas.openxmlformats.org/drawingml/2006/main">
              <a:ext uri="{FF2B5EF4-FFF2-40B4-BE49-F238E27FC236}">
                <a16:creationId xmlns:a16="http://schemas.microsoft.com/office/drawing/2014/main" id="{1DC08665-223B-4479-849C-5A0D17ACD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2188" y="4890069"/>
            <a:ext cx="117362" cy="35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9" name="">
            <a:extLst xmlns:a="http://schemas.openxmlformats.org/drawingml/2006/main">
              <a:ext uri="{FF2B5EF4-FFF2-40B4-BE49-F238E27FC236}">
                <a16:creationId xmlns:a16="http://schemas.microsoft.com/office/drawing/2014/main" id="{9CF9C4D0-FD96-414D-A04D-240C49DE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9549" y="4925376"/>
            <a:ext cx="117362" cy="28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0" name="">
            <a:extLst xmlns:a="http://schemas.openxmlformats.org/drawingml/2006/main">
              <a:ext uri="{FF2B5EF4-FFF2-40B4-BE49-F238E27FC236}">
                <a16:creationId xmlns:a16="http://schemas.microsoft.com/office/drawing/2014/main" id="{F410EC32-35D0-41F3-8FD6-2AE85B3DF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96911" y="4953805"/>
            <a:ext cx="117362" cy="183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1" name="">
            <a:extLst xmlns:a="http://schemas.openxmlformats.org/drawingml/2006/main">
              <a:ext uri="{FF2B5EF4-FFF2-40B4-BE49-F238E27FC236}">
                <a16:creationId xmlns:a16="http://schemas.microsoft.com/office/drawing/2014/main" id="{3B14B0D3-C718-483D-8CA7-F7083256C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14272" y="4972166"/>
            <a:ext cx="117362" cy="6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2" name="">
            <a:extLst xmlns:a="http://schemas.openxmlformats.org/drawingml/2006/main">
              <a:ext uri="{FF2B5EF4-FFF2-40B4-BE49-F238E27FC236}">
                <a16:creationId xmlns:a16="http://schemas.microsoft.com/office/drawing/2014/main" id="{CCF2131B-5A9F-4B9D-9000-B7F1F31F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31634" y="4971803"/>
            <a:ext cx="117362" cy="6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3" name="">
            <a:extLst xmlns:a="http://schemas.openxmlformats.org/drawingml/2006/main">
              <a:ext uri="{FF2B5EF4-FFF2-40B4-BE49-F238E27FC236}">
                <a16:creationId xmlns:a16="http://schemas.microsoft.com/office/drawing/2014/main" id="{D3783AA5-824C-4C26-BA44-5387BFAA9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48996" y="4953120"/>
            <a:ext cx="117362" cy="186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4" name="">
            <a:extLst xmlns:a="http://schemas.openxmlformats.org/drawingml/2006/main">
              <a:ext uri="{FF2B5EF4-FFF2-40B4-BE49-F238E27FC236}">
                <a16:creationId xmlns:a16="http://schemas.microsoft.com/office/drawing/2014/main" id="{DB5A4D4A-CA67-4789-A49F-9984BFA57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6357" y="4924446"/>
            <a:ext cx="117362" cy="28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5" name="">
            <a:extLst xmlns:a="http://schemas.openxmlformats.org/drawingml/2006/main">
              <a:ext uri="{FF2B5EF4-FFF2-40B4-BE49-F238E27FC236}">
                <a16:creationId xmlns:a16="http://schemas.microsoft.com/office/drawing/2014/main" id="{0B2E633C-BF58-489B-9737-9BEE936C2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4888998"/>
            <a:ext cx="117362" cy="3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6" name="">
            <a:extLst xmlns:a="http://schemas.openxmlformats.org/drawingml/2006/main">
              <a:ext uri="{FF2B5EF4-FFF2-40B4-BE49-F238E27FC236}">
                <a16:creationId xmlns:a16="http://schemas.microsoft.com/office/drawing/2014/main" id="{241A7303-6040-4CC3-ADC5-A3DD3F4C8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01080" y="4850757"/>
            <a:ext cx="117362" cy="38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7" name="">
            <a:extLst xmlns:a="http://schemas.openxmlformats.org/drawingml/2006/main">
              <a:ext uri="{FF2B5EF4-FFF2-40B4-BE49-F238E27FC236}">
                <a16:creationId xmlns:a16="http://schemas.microsoft.com/office/drawing/2014/main" id="{6600F9BC-25EE-4B6E-94A1-61AD09F0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18442" y="4814013"/>
            <a:ext cx="117362" cy="367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8" name="">
            <a:extLst xmlns:a="http://schemas.openxmlformats.org/drawingml/2006/main">
              <a:ext uri="{FF2B5EF4-FFF2-40B4-BE49-F238E27FC236}">
                <a16:creationId xmlns:a16="http://schemas.microsoft.com/office/drawing/2014/main" id="{88895E6B-1FA3-4B1B-95CC-8A6AFA29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35804" y="4782890"/>
            <a:ext cx="117362" cy="311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9" name="">
            <a:extLst xmlns:a="http://schemas.openxmlformats.org/drawingml/2006/main">
              <a:ext uri="{FF2B5EF4-FFF2-40B4-BE49-F238E27FC236}">
                <a16:creationId xmlns:a16="http://schemas.microsoft.com/office/drawing/2014/main" id="{B0576399-770C-4F14-A612-CE32E69C6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53165" y="4760882"/>
            <a:ext cx="117362" cy="220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0" name="">
            <a:extLst xmlns:a="http://schemas.openxmlformats.org/drawingml/2006/main">
              <a:ext uri="{FF2B5EF4-FFF2-40B4-BE49-F238E27FC236}">
                <a16:creationId xmlns:a16="http://schemas.microsoft.com/office/drawing/2014/main" id="{21CAED5B-D0C3-4936-B90A-1C47F256C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70527" y="4750459"/>
            <a:ext cx="117362" cy="104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1" name="">
            <a:extLst xmlns:a="http://schemas.openxmlformats.org/drawingml/2006/main">
              <a:ext uri="{FF2B5EF4-FFF2-40B4-BE49-F238E27FC236}">
                <a16:creationId xmlns:a16="http://schemas.microsoft.com/office/drawing/2014/main" id="{3FFEF7EA-A5A8-4786-802A-0476E6643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87888" y="4750459"/>
            <a:ext cx="117362" cy="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2" name="">
            <a:extLst xmlns:a="http://schemas.openxmlformats.org/drawingml/2006/main">
              <a:ext uri="{FF2B5EF4-FFF2-40B4-BE49-F238E27FC236}">
                <a16:creationId xmlns:a16="http://schemas.microsoft.com/office/drawing/2014/main" id="{29659EA8-9B7B-4478-B396-781764DA1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5154433"/>
            <a:ext cx="117362" cy="209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3" name="">
            <a:extLst xmlns:a="http://schemas.openxmlformats.org/drawingml/2006/main">
              <a:ext uri="{FF2B5EF4-FFF2-40B4-BE49-F238E27FC236}">
                <a16:creationId xmlns:a16="http://schemas.microsoft.com/office/drawing/2014/main" id="{448788C6-CA0F-4AB6-992D-5F75BDD11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6487" y="5124106"/>
            <a:ext cx="117362" cy="30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4" name="">
            <a:extLst xmlns:a="http://schemas.openxmlformats.org/drawingml/2006/main">
              <a:ext uri="{FF2B5EF4-FFF2-40B4-BE49-F238E27FC236}">
                <a16:creationId xmlns:a16="http://schemas.microsoft.com/office/drawing/2014/main" id="{CE233D77-0E1B-4F39-A98A-19CEC7A05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848" y="5087759"/>
            <a:ext cx="117362" cy="36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5" name="">
            <a:extLst xmlns:a="http://schemas.openxmlformats.org/drawingml/2006/main">
              <a:ext uri="{FF2B5EF4-FFF2-40B4-BE49-F238E27FC236}">
                <a16:creationId xmlns:a16="http://schemas.microsoft.com/office/drawing/2014/main" id="{7D2A9918-9D6F-445E-9C2B-1C3ACAA98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210" y="5049472"/>
            <a:ext cx="117362" cy="382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6" name="">
            <a:extLst xmlns:a="http://schemas.openxmlformats.org/drawingml/2006/main">
              <a:ext uri="{FF2B5EF4-FFF2-40B4-BE49-F238E27FC236}">
                <a16:creationId xmlns:a16="http://schemas.microsoft.com/office/drawing/2014/main" id="{498981C2-3724-4E64-BA0B-801C06E9E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571" y="5013542"/>
            <a:ext cx="117362" cy="359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7" name="">
            <a:extLst xmlns:a="http://schemas.openxmlformats.org/drawingml/2006/main">
              <a:ext uri="{FF2B5EF4-FFF2-40B4-BE49-F238E27FC236}">
                <a16:creationId xmlns:a16="http://schemas.microsoft.com/office/drawing/2014/main" id="{BAC72DD4-C5BB-4A62-85F3-3D3ED6F34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5933" y="4984003"/>
            <a:ext cx="117362" cy="29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8" name="">
            <a:extLst xmlns:a="http://schemas.openxmlformats.org/drawingml/2006/main">
              <a:ext uri="{FF2B5EF4-FFF2-40B4-BE49-F238E27FC236}">
                <a16:creationId xmlns:a16="http://schemas.microsoft.com/office/drawing/2014/main" id="{5395C975-CD66-40EB-BFB9-7A89FC7EC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23295" y="4964168"/>
            <a:ext cx="117362" cy="198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9" name="">
            <a:extLst xmlns:a="http://schemas.openxmlformats.org/drawingml/2006/main">
              <a:ext uri="{FF2B5EF4-FFF2-40B4-BE49-F238E27FC236}">
                <a16:creationId xmlns:a16="http://schemas.microsoft.com/office/drawing/2014/main" id="{383DEB83-0D67-4837-A9F2-943D358C8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40656" y="4956265"/>
            <a:ext cx="117362" cy="79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0" name="">
            <a:extLst xmlns:a="http://schemas.openxmlformats.org/drawingml/2006/main">
              <a:ext uri="{FF2B5EF4-FFF2-40B4-BE49-F238E27FC236}">
                <a16:creationId xmlns:a16="http://schemas.microsoft.com/office/drawing/2014/main" id="{CCB5AE6D-8FEB-4D35-8FB9-40F8D9F16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58018" y="4956265"/>
            <a:ext cx="117362" cy="4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1" name="">
            <a:extLst xmlns:a="http://schemas.openxmlformats.org/drawingml/2006/main">
              <a:ext uri="{FF2B5EF4-FFF2-40B4-BE49-F238E27FC236}">
                <a16:creationId xmlns:a16="http://schemas.microsoft.com/office/drawing/2014/main" id="{5CEF4C76-73A8-4BB6-B484-284C81FA6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75379" y="4961179"/>
            <a:ext cx="117362" cy="171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2" name="">
            <a:extLst xmlns:a="http://schemas.openxmlformats.org/drawingml/2006/main">
              <a:ext uri="{FF2B5EF4-FFF2-40B4-BE49-F238E27FC236}">
                <a16:creationId xmlns:a16="http://schemas.microsoft.com/office/drawing/2014/main" id="{FBF4B934-442A-460D-9107-9CA3B1AF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2741" y="4978361"/>
            <a:ext cx="117362" cy="275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3" name="">
            <a:extLst xmlns:a="http://schemas.openxmlformats.org/drawingml/2006/main">
              <a:ext uri="{FF2B5EF4-FFF2-40B4-BE49-F238E27FC236}">
                <a16:creationId xmlns:a16="http://schemas.microsoft.com/office/drawing/2014/main" id="{F4ACAF08-65F5-469B-8410-86D6AF281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10103" y="5005880"/>
            <a:ext cx="117362" cy="34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4" name="">
            <a:extLst xmlns:a="http://schemas.openxmlformats.org/drawingml/2006/main">
              <a:ext uri="{FF2B5EF4-FFF2-40B4-BE49-F238E27FC236}">
                <a16:creationId xmlns:a16="http://schemas.microsoft.com/office/drawing/2014/main" id="{DA4718D6-6E43-4979-B948-7C5D4B629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27464" y="5040650"/>
            <a:ext cx="117362" cy="38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5" name="">
            <a:extLst xmlns:a="http://schemas.openxmlformats.org/drawingml/2006/main">
              <a:ext uri="{FF2B5EF4-FFF2-40B4-BE49-F238E27FC236}">
                <a16:creationId xmlns:a16="http://schemas.microsoft.com/office/drawing/2014/main" id="{1ED9C187-AD5B-4B95-B86E-B80B4484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44826" y="5078766"/>
            <a:ext cx="117362" cy="371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6" name="">
            <a:extLst xmlns:a="http://schemas.openxmlformats.org/drawingml/2006/main">
              <a:ext uri="{FF2B5EF4-FFF2-40B4-BE49-F238E27FC236}">
                <a16:creationId xmlns:a16="http://schemas.microsoft.com/office/drawing/2014/main" id="{AA2A93CC-8842-4368-81ED-2250BBBE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62188" y="5115953"/>
            <a:ext cx="117362" cy="32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7" name="">
            <a:extLst xmlns:a="http://schemas.openxmlformats.org/drawingml/2006/main">
              <a:ext uri="{FF2B5EF4-FFF2-40B4-BE49-F238E27FC236}">
                <a16:creationId xmlns:a16="http://schemas.microsoft.com/office/drawing/2014/main" id="{9AA38B5F-EFE6-4BB5-8B4D-12B83FEE8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79549" y="5148035"/>
            <a:ext cx="117362" cy="23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8" name="">
            <a:extLst xmlns:a="http://schemas.openxmlformats.org/drawingml/2006/main">
              <a:ext uri="{FF2B5EF4-FFF2-40B4-BE49-F238E27FC236}">
                <a16:creationId xmlns:a16="http://schemas.microsoft.com/office/drawing/2014/main" id="{A515FE82-6DD3-492F-8288-99B1CD87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96911" y="5171412"/>
            <a:ext cx="117362" cy="120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9" name="">
            <a:extLst xmlns:a="http://schemas.openxmlformats.org/drawingml/2006/main">
              <a:ext uri="{FF2B5EF4-FFF2-40B4-BE49-F238E27FC236}">
                <a16:creationId xmlns:a16="http://schemas.microsoft.com/office/drawing/2014/main" id="{054EA6B3-A388-4A35-A06A-725CDD67B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14272" y="5182829"/>
            <a:ext cx="117362" cy="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0" name="">
            <a:extLst xmlns:a="http://schemas.openxmlformats.org/drawingml/2006/main">
              <a:ext uri="{FF2B5EF4-FFF2-40B4-BE49-F238E27FC236}">
                <a16:creationId xmlns:a16="http://schemas.microsoft.com/office/drawing/2014/main" id="{B1726582-FBD0-44A5-8D74-57BB700E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31634" y="5169587"/>
            <a:ext cx="117362" cy="13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1" name="">
            <a:extLst xmlns:a="http://schemas.openxmlformats.org/drawingml/2006/main">
              <a:ext uri="{FF2B5EF4-FFF2-40B4-BE49-F238E27FC236}">
                <a16:creationId xmlns:a16="http://schemas.microsoft.com/office/drawing/2014/main" id="{91346AB1-8315-46D7-B740-2E30C0080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48996" y="5145221"/>
            <a:ext cx="117362" cy="243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2" name="">
            <a:extLst xmlns:a="http://schemas.openxmlformats.org/drawingml/2006/main">
              <a:ext uri="{FF2B5EF4-FFF2-40B4-BE49-F238E27FC236}">
                <a16:creationId xmlns:a16="http://schemas.microsoft.com/office/drawing/2014/main" id="{0BB760E7-837B-45B3-9625-A4AD50ED7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6357" y="5112467"/>
            <a:ext cx="117362" cy="327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3" name="">
            <a:extLst xmlns:a="http://schemas.openxmlformats.org/drawingml/2006/main">
              <a:ext uri="{FF2B5EF4-FFF2-40B4-BE49-F238E27FC236}">
                <a16:creationId xmlns:a16="http://schemas.microsoft.com/office/drawing/2014/main" id="{7D5381AE-018C-4814-B8BC-92209A977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5075000"/>
            <a:ext cx="117362" cy="374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4" name="">
            <a:extLst xmlns:a="http://schemas.openxmlformats.org/drawingml/2006/main">
              <a:ext uri="{FF2B5EF4-FFF2-40B4-BE49-F238E27FC236}">
                <a16:creationId xmlns:a16="http://schemas.microsoft.com/office/drawing/2014/main" id="{39337D38-CDD7-4181-A3AE-6397BE14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01080" y="5037024"/>
            <a:ext cx="117362" cy="37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5" name="">
            <a:extLst xmlns:a="http://schemas.openxmlformats.org/drawingml/2006/main">
              <a:ext uri="{FF2B5EF4-FFF2-40B4-BE49-F238E27FC236}">
                <a16:creationId xmlns:a16="http://schemas.microsoft.com/office/drawing/2014/main" id="{6B1A716B-988E-4AEF-A9D8-F05B90D6D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18442" y="5002803"/>
            <a:ext cx="117362" cy="34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6" name="">
            <a:extLst xmlns:a="http://schemas.openxmlformats.org/drawingml/2006/main">
              <a:ext uri="{FF2B5EF4-FFF2-40B4-BE49-F238E27FC236}">
                <a16:creationId xmlns:a16="http://schemas.microsoft.com/office/drawing/2014/main" id="{AE48ABEC-3D3E-49B2-A9C6-11F05B405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35804" y="4976177"/>
            <a:ext cx="117362" cy="266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7" name="">
            <a:extLst xmlns:a="http://schemas.openxmlformats.org/drawingml/2006/main">
              <a:ext uri="{FF2B5EF4-FFF2-40B4-BE49-F238E27FC236}">
                <a16:creationId xmlns:a16="http://schemas.microsoft.com/office/drawing/2014/main" id="{3DA35E8F-757D-426B-842E-FA0F0710A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53165" y="4960135"/>
            <a:ext cx="117362" cy="160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8" name="">
            <a:extLst xmlns:a="http://schemas.openxmlformats.org/drawingml/2006/main">
              <a:ext uri="{FF2B5EF4-FFF2-40B4-BE49-F238E27FC236}">
                <a16:creationId xmlns:a16="http://schemas.microsoft.com/office/drawing/2014/main" id="{CF3A125D-A00E-47C5-A1AC-53B20E622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70527" y="4956476"/>
            <a:ext cx="117362" cy="3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9" name="">
            <a:extLst xmlns:a="http://schemas.openxmlformats.org/drawingml/2006/main">
              <a:ext uri="{FF2B5EF4-FFF2-40B4-BE49-F238E27FC236}">
                <a16:creationId xmlns:a16="http://schemas.microsoft.com/office/drawing/2014/main" id="{1FBBA0D3-7318-4EC3-9A5D-B4A8C60F5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87888" y="4956476"/>
            <a:ext cx="117362" cy="9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0" name="">
            <a:extLst xmlns:a="http://schemas.openxmlformats.org/drawingml/2006/main">
              <a:ext uri="{FF2B5EF4-FFF2-40B4-BE49-F238E27FC236}">
                <a16:creationId xmlns:a16="http://schemas.microsoft.com/office/drawing/2014/main" id="{92B4280C-8917-4BB5-A742-6365A25D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43400" y="2800350"/>
            <a:ext cx="117362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1" name="">
            <a:extLst xmlns:a="http://schemas.openxmlformats.org/drawingml/2006/main">
              <a:ext uri="{FF2B5EF4-FFF2-40B4-BE49-F238E27FC236}">
                <a16:creationId xmlns:a16="http://schemas.microsoft.com/office/drawing/2014/main" id="{BD86553F-404E-4BBE-80CE-B218E12F8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60762" y="2838101"/>
            <a:ext cx="117362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2" name="">
            <a:extLst xmlns:a="http://schemas.openxmlformats.org/drawingml/2006/main">
              <a:ext uri="{FF2B5EF4-FFF2-40B4-BE49-F238E27FC236}">
                <a16:creationId xmlns:a16="http://schemas.microsoft.com/office/drawing/2014/main" id="{D703DDE4-9E2E-4E6F-848D-450000971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2871615"/>
            <a:ext cx="117362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3" name="">
            <a:extLst xmlns:a="http://schemas.openxmlformats.org/drawingml/2006/main">
              <a:ext uri="{FF2B5EF4-FFF2-40B4-BE49-F238E27FC236}">
                <a16:creationId xmlns:a16="http://schemas.microsoft.com/office/drawing/2014/main" id="{995CE2DF-6798-4F3C-9900-64CF284EB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2897131"/>
            <a:ext cx="117362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4" name="">
            <a:extLst xmlns:a="http://schemas.openxmlformats.org/drawingml/2006/main">
              <a:ext uri="{FF2B5EF4-FFF2-40B4-BE49-F238E27FC236}">
                <a16:creationId xmlns:a16="http://schemas.microsoft.com/office/drawing/2014/main" id="{47AF87EB-7EB3-48B6-A6B1-54B742908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2911784"/>
            <a:ext cx="117362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5" name="">
            <a:extLst xmlns:a="http://schemas.openxmlformats.org/drawingml/2006/main">
              <a:ext uri="{FF2B5EF4-FFF2-40B4-BE49-F238E27FC236}">
                <a16:creationId xmlns:a16="http://schemas.microsoft.com/office/drawing/2014/main" id="{8650CA29-E05D-4292-95E0-66C6822C4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2903331"/>
            <a:ext cx="117362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6" name="">
            <a:extLst xmlns:a="http://schemas.openxmlformats.org/drawingml/2006/main">
              <a:ext uri="{FF2B5EF4-FFF2-40B4-BE49-F238E27FC236}">
                <a16:creationId xmlns:a16="http://schemas.microsoft.com/office/drawing/2014/main" id="{8B6CC0C3-C943-4A33-B4FC-70F831FC1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2881172"/>
            <a:ext cx="117362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7" name="">
            <a:extLst xmlns:a="http://schemas.openxmlformats.org/drawingml/2006/main">
              <a:ext uri="{FF2B5EF4-FFF2-40B4-BE49-F238E27FC236}">
                <a16:creationId xmlns:a16="http://schemas.microsoft.com/office/drawing/2014/main" id="{5E907182-8024-499E-A4EF-F9B403B70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2849943"/>
            <a:ext cx="117362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8" name="">
            <a:extLst xmlns:a="http://schemas.openxmlformats.org/drawingml/2006/main">
              <a:ext uri="{FF2B5EF4-FFF2-40B4-BE49-F238E27FC236}">
                <a16:creationId xmlns:a16="http://schemas.microsoft.com/office/drawing/2014/main" id="{EC2334F1-C3F8-4BB2-A696-DB04FD6F8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2813148"/>
            <a:ext cx="117362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9" name="">
            <a:extLst xmlns:a="http://schemas.openxmlformats.org/drawingml/2006/main">
              <a:ext uri="{FF2B5EF4-FFF2-40B4-BE49-F238E27FC236}">
                <a16:creationId xmlns:a16="http://schemas.microsoft.com/office/drawing/2014/main" id="{A0677546-5E44-43B9-AFDA-0ED6FF42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2774916"/>
            <a:ext cx="117362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0" name="">
            <a:extLst xmlns:a="http://schemas.openxmlformats.org/drawingml/2006/main">
              <a:ext uri="{FF2B5EF4-FFF2-40B4-BE49-F238E27FC236}">
                <a16:creationId xmlns:a16="http://schemas.microsoft.com/office/drawing/2014/main" id="{DAA6AF51-71F2-4573-B7E6-B46F96666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2739539"/>
            <a:ext cx="117362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1" name="">
            <a:extLst xmlns:a="http://schemas.openxmlformats.org/drawingml/2006/main">
              <a:ext uri="{FF2B5EF4-FFF2-40B4-BE49-F238E27FC236}">
                <a16:creationId xmlns:a16="http://schemas.microsoft.com/office/drawing/2014/main" id="{A979F33D-05E3-40A6-83AB-E1435B04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34378" y="2710987"/>
            <a:ext cx="117362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2" name="">
            <a:extLst xmlns:a="http://schemas.openxmlformats.org/drawingml/2006/main">
              <a:ext uri="{FF2B5EF4-FFF2-40B4-BE49-F238E27FC236}">
                <a16:creationId xmlns:a16="http://schemas.microsoft.com/office/drawing/2014/main" id="{B30E3AEB-6687-4317-A310-890934115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751739" y="2692464"/>
            <a:ext cx="117362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3" name="">
            <a:extLst xmlns:a="http://schemas.openxmlformats.org/drawingml/2006/main">
              <a:ext uri="{FF2B5EF4-FFF2-40B4-BE49-F238E27FC236}">
                <a16:creationId xmlns:a16="http://schemas.microsoft.com/office/drawing/2014/main" id="{27B5C4A4-4B20-4300-A122-BC5AD0DF7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69101" y="2686050"/>
            <a:ext cx="117362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4" name="">
            <a:extLst xmlns:a="http://schemas.openxmlformats.org/drawingml/2006/main">
              <a:ext uri="{FF2B5EF4-FFF2-40B4-BE49-F238E27FC236}">
                <a16:creationId xmlns:a16="http://schemas.microsoft.com/office/drawing/2014/main" id="{4EB1A50E-9BAE-4143-9A81-6BEB39FA5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2686050"/>
            <a:ext cx="117362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5" name="">
            <a:extLst xmlns:a="http://schemas.openxmlformats.org/drawingml/2006/main">
              <a:ext uri="{FF2B5EF4-FFF2-40B4-BE49-F238E27FC236}">
                <a16:creationId xmlns:a16="http://schemas.microsoft.com/office/drawing/2014/main" id="{BA41E032-3464-4AC5-8ACF-13C1877B2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2692464"/>
            <a:ext cx="117362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6" name="">
            <a:extLst xmlns:a="http://schemas.openxmlformats.org/drawingml/2006/main">
              <a:ext uri="{FF2B5EF4-FFF2-40B4-BE49-F238E27FC236}">
                <a16:creationId xmlns:a16="http://schemas.microsoft.com/office/drawing/2014/main" id="{1F525710-E804-4461-9BEE-CE6CF0B48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2710987"/>
            <a:ext cx="117362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7" name="">
            <a:extLst xmlns:a="http://schemas.openxmlformats.org/drawingml/2006/main">
              <a:ext uri="{FF2B5EF4-FFF2-40B4-BE49-F238E27FC236}">
                <a16:creationId xmlns:a16="http://schemas.microsoft.com/office/drawing/2014/main" id="{ACF046A8-ACE5-4BFF-8DDE-BA8A10FCF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8547" y="2739539"/>
            <a:ext cx="117362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8" name="">
            <a:extLst xmlns:a="http://schemas.openxmlformats.org/drawingml/2006/main">
              <a:ext uri="{FF2B5EF4-FFF2-40B4-BE49-F238E27FC236}">
                <a16:creationId xmlns:a16="http://schemas.microsoft.com/office/drawing/2014/main" id="{BD7C9816-1FE6-4026-8720-7BE4CFC9F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2774916"/>
            <a:ext cx="117362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9" name="">
            <a:extLst xmlns:a="http://schemas.openxmlformats.org/drawingml/2006/main">
              <a:ext uri="{FF2B5EF4-FFF2-40B4-BE49-F238E27FC236}">
                <a16:creationId xmlns:a16="http://schemas.microsoft.com/office/drawing/2014/main" id="{03F5B562-B280-498E-94F9-FB0EE0BF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2813148"/>
            <a:ext cx="117362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0" name="">
            <a:extLst xmlns:a="http://schemas.openxmlformats.org/drawingml/2006/main">
              <a:ext uri="{FF2B5EF4-FFF2-40B4-BE49-F238E27FC236}">
                <a16:creationId xmlns:a16="http://schemas.microsoft.com/office/drawing/2014/main" id="{16454B00-A006-4914-89F9-CB264ECEC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2849943"/>
            <a:ext cx="117362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1" name="">
            <a:extLst xmlns:a="http://schemas.openxmlformats.org/drawingml/2006/main">
              <a:ext uri="{FF2B5EF4-FFF2-40B4-BE49-F238E27FC236}">
                <a16:creationId xmlns:a16="http://schemas.microsoft.com/office/drawing/2014/main" id="{1DADC751-2231-451F-9AE9-D79892A6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2881172"/>
            <a:ext cx="117362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2" name="">
            <a:extLst xmlns:a="http://schemas.openxmlformats.org/drawingml/2006/main">
              <a:ext uri="{FF2B5EF4-FFF2-40B4-BE49-F238E27FC236}">
                <a16:creationId xmlns:a16="http://schemas.microsoft.com/office/drawing/2014/main" id="{73AC7C95-2749-4C00-A79F-1DCBE21D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25355" y="2903331"/>
            <a:ext cx="117362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3" name="">
            <a:extLst xmlns:a="http://schemas.openxmlformats.org/drawingml/2006/main">
              <a:ext uri="{FF2B5EF4-FFF2-40B4-BE49-F238E27FC236}">
                <a16:creationId xmlns:a16="http://schemas.microsoft.com/office/drawing/2014/main" id="{3CDFFBA0-9D79-4B44-B951-67A1C2737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2911784"/>
            <a:ext cx="117362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4" name="">
            <a:extLst xmlns:a="http://schemas.openxmlformats.org/drawingml/2006/main">
              <a:ext uri="{FF2B5EF4-FFF2-40B4-BE49-F238E27FC236}">
                <a16:creationId xmlns:a16="http://schemas.microsoft.com/office/drawing/2014/main" id="{8DC86E75-7E75-450B-A834-48D2E67B1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2897131"/>
            <a:ext cx="117362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5" name="">
            <a:extLst xmlns:a="http://schemas.openxmlformats.org/drawingml/2006/main">
              <a:ext uri="{FF2B5EF4-FFF2-40B4-BE49-F238E27FC236}">
                <a16:creationId xmlns:a16="http://schemas.microsoft.com/office/drawing/2014/main" id="{007D77B7-5C03-43FF-B5A5-62BE64333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2871615"/>
            <a:ext cx="117362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6" name="">
            <a:extLst xmlns:a="http://schemas.openxmlformats.org/drawingml/2006/main">
              <a:ext uri="{FF2B5EF4-FFF2-40B4-BE49-F238E27FC236}">
                <a16:creationId xmlns:a16="http://schemas.microsoft.com/office/drawing/2014/main" id="{88C08735-C2AB-474E-93F5-5D2B2D254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2838101"/>
            <a:ext cx="117362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7" name="">
            <a:extLst xmlns:a="http://schemas.openxmlformats.org/drawingml/2006/main">
              <a:ext uri="{FF2B5EF4-FFF2-40B4-BE49-F238E27FC236}">
                <a16:creationId xmlns:a16="http://schemas.microsoft.com/office/drawing/2014/main" id="{973213DD-97E3-4B06-B057-17EB62D7C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12163" y="2800350"/>
            <a:ext cx="117362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8" name="">
            <a:extLst xmlns:a="http://schemas.openxmlformats.org/drawingml/2006/main">
              <a:ext uri="{FF2B5EF4-FFF2-40B4-BE49-F238E27FC236}">
                <a16:creationId xmlns:a16="http://schemas.microsoft.com/office/drawing/2014/main" id="{8ACDCB45-BEE2-4D26-ABA6-8E7A5363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43400" y="2903363"/>
            <a:ext cx="117362" cy="35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9" name="">
            <a:extLst xmlns:a="http://schemas.openxmlformats.org/drawingml/2006/main">
              <a:ext uri="{FF2B5EF4-FFF2-40B4-BE49-F238E27FC236}">
                <a16:creationId xmlns:a16="http://schemas.microsoft.com/office/drawing/2014/main" id="{F02EA688-E17A-4163-95EB-A74EFB192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60762" y="2939356"/>
            <a:ext cx="117362" cy="296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0" name="">
            <a:extLst xmlns:a="http://schemas.openxmlformats.org/drawingml/2006/main">
              <a:ext uri="{FF2B5EF4-FFF2-40B4-BE49-F238E27FC236}">
                <a16:creationId xmlns:a16="http://schemas.microsoft.com/office/drawing/2014/main" id="{ECDB4958-EBA0-483F-A82E-974440E97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2969012"/>
            <a:ext cx="117362" cy="199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1" name="">
            <a:extLst xmlns:a="http://schemas.openxmlformats.org/drawingml/2006/main">
              <a:ext uri="{FF2B5EF4-FFF2-40B4-BE49-F238E27FC236}">
                <a16:creationId xmlns:a16="http://schemas.microsoft.com/office/drawing/2014/main" id="{48DCCDBD-1F58-44B6-A02B-9C69501F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2989004"/>
            <a:ext cx="117362" cy="8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2" name="">
            <a:extLst xmlns:a="http://schemas.openxmlformats.org/drawingml/2006/main">
              <a:ext uri="{FF2B5EF4-FFF2-40B4-BE49-F238E27FC236}">
                <a16:creationId xmlns:a16="http://schemas.microsoft.com/office/drawing/2014/main" id="{4D9FE945-AB56-4300-9729-3C8EB235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2992355"/>
            <a:ext cx="117362" cy="47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3" name="">
            <a:extLst xmlns:a="http://schemas.openxmlformats.org/drawingml/2006/main">
              <a:ext uri="{FF2B5EF4-FFF2-40B4-BE49-F238E27FC236}">
                <a16:creationId xmlns:a16="http://schemas.microsoft.com/office/drawing/2014/main" id="{E3618313-ECDA-4F48-A647-AC339A39F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2975338"/>
            <a:ext cx="117362" cy="170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4" name="">
            <a:extLst xmlns:a="http://schemas.openxmlformats.org/drawingml/2006/main">
              <a:ext uri="{FF2B5EF4-FFF2-40B4-BE49-F238E27FC236}">
                <a16:creationId xmlns:a16="http://schemas.microsoft.com/office/drawing/2014/main" id="{740BDAC2-1143-4D5B-9F48-0DD08323F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2947947"/>
            <a:ext cx="117362" cy="273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5" name="">
            <a:extLst xmlns:a="http://schemas.openxmlformats.org/drawingml/2006/main">
              <a:ext uri="{FF2B5EF4-FFF2-40B4-BE49-F238E27FC236}">
                <a16:creationId xmlns:a16="http://schemas.microsoft.com/office/drawing/2014/main" id="{FC8C3F9D-4106-45BF-A5B3-FE9074D07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2913255"/>
            <a:ext cx="117362" cy="34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6" name="">
            <a:extLst xmlns:a="http://schemas.openxmlformats.org/drawingml/2006/main">
              <a:ext uri="{FF2B5EF4-FFF2-40B4-BE49-F238E27FC236}">
                <a16:creationId xmlns:a16="http://schemas.microsoft.com/office/drawing/2014/main" id="{0287530A-6DCB-4B70-9F33-0D43A5611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2875156"/>
            <a:ext cx="117362" cy="38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7" name="">
            <a:extLst xmlns:a="http://schemas.openxmlformats.org/drawingml/2006/main">
              <a:ext uri="{FF2B5EF4-FFF2-40B4-BE49-F238E27FC236}">
                <a16:creationId xmlns:a16="http://schemas.microsoft.com/office/drawing/2014/main" id="{3BA76EA1-CB2B-4ECC-9247-F1808F87B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2837927"/>
            <a:ext cx="117362" cy="372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8" name="">
            <a:extLst xmlns:a="http://schemas.openxmlformats.org/drawingml/2006/main">
              <a:ext uri="{FF2B5EF4-FFF2-40B4-BE49-F238E27FC236}">
                <a16:creationId xmlns:a16="http://schemas.microsoft.com/office/drawing/2014/main" id="{FD4825AB-82F3-4798-BF26-D9A7A11CF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2805745"/>
            <a:ext cx="117362" cy="321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9" name="">
            <a:extLst xmlns:a="http://schemas.openxmlformats.org/drawingml/2006/main">
              <a:ext uri="{FF2B5EF4-FFF2-40B4-BE49-F238E27FC236}">
                <a16:creationId xmlns:a16="http://schemas.microsoft.com/office/drawing/2014/main" id="{BC5FFD1A-AEAB-4FF9-86FD-24EA2A8EA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34378" y="2782222"/>
            <a:ext cx="117362" cy="23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0" name="">
            <a:extLst xmlns:a="http://schemas.openxmlformats.org/drawingml/2006/main">
              <a:ext uri="{FF2B5EF4-FFF2-40B4-BE49-F238E27FC236}">
                <a16:creationId xmlns:a16="http://schemas.microsoft.com/office/drawing/2014/main" id="{3996DD72-3CCB-4A51-BE5D-50AFAB643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751739" y="2769999"/>
            <a:ext cx="117362" cy="12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1" name="">
            <a:extLst xmlns:a="http://schemas.openxmlformats.org/drawingml/2006/main">
              <a:ext uri="{FF2B5EF4-FFF2-40B4-BE49-F238E27FC236}">
                <a16:creationId xmlns:a16="http://schemas.microsoft.com/office/drawing/2014/main" id="{915D9B43-890E-434B-BD41-07AD1147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2769999"/>
            <a:ext cx="117362" cy="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2" name="">
            <a:extLst xmlns:a="http://schemas.openxmlformats.org/drawingml/2006/main">
              <a:ext uri="{FF2B5EF4-FFF2-40B4-BE49-F238E27FC236}">
                <a16:creationId xmlns:a16="http://schemas.microsoft.com/office/drawing/2014/main" id="{BAF0FCA9-9C5C-4214-916D-86AD9BCF4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2770447"/>
            <a:ext cx="117362" cy="13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3" name="">
            <a:extLst xmlns:a="http://schemas.openxmlformats.org/drawingml/2006/main">
              <a:ext uri="{FF2B5EF4-FFF2-40B4-BE49-F238E27FC236}">
                <a16:creationId xmlns:a16="http://schemas.microsoft.com/office/drawing/2014/main" id="{23BD30AB-0B03-4F50-84E1-95D0A205E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2783516"/>
            <a:ext cx="117362" cy="24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4" name="">
            <a:extLst xmlns:a="http://schemas.openxmlformats.org/drawingml/2006/main">
              <a:ext uri="{FF2B5EF4-FFF2-40B4-BE49-F238E27FC236}">
                <a16:creationId xmlns:a16="http://schemas.microsoft.com/office/drawing/2014/main" id="{035A5576-4DD6-4D07-B1B4-9F8FDDD8E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2807739"/>
            <a:ext cx="117362" cy="32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5" name="">
            <a:extLst xmlns:a="http://schemas.openxmlformats.org/drawingml/2006/main">
              <a:ext uri="{FF2B5EF4-FFF2-40B4-BE49-F238E27FC236}">
                <a16:creationId xmlns:a16="http://schemas.microsoft.com/office/drawing/2014/main" id="{6A24841A-4757-4E92-B649-A0ADB0AD4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8547" y="2840398"/>
            <a:ext cx="117362" cy="37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6" name="">
            <a:extLst xmlns:a="http://schemas.openxmlformats.org/drawingml/2006/main">
              <a:ext uri="{FF2B5EF4-FFF2-40B4-BE49-F238E27FC236}">
                <a16:creationId xmlns:a16="http://schemas.microsoft.com/office/drawing/2014/main" id="{7EEF3BE3-6F31-49CD-9009-C0D364AF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2877827"/>
            <a:ext cx="117362" cy="379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7" name="">
            <a:extLst xmlns:a="http://schemas.openxmlformats.org/drawingml/2006/main">
              <a:ext uri="{FF2B5EF4-FFF2-40B4-BE49-F238E27FC236}">
                <a16:creationId xmlns:a16="http://schemas.microsoft.com/office/drawing/2014/main" id="{4A56A28F-3B57-446E-80FD-8FE202D38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2915825"/>
            <a:ext cx="117362" cy="343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8" name="">
            <a:extLst xmlns:a="http://schemas.openxmlformats.org/drawingml/2006/main">
              <a:ext uri="{FF2B5EF4-FFF2-40B4-BE49-F238E27FC236}">
                <a16:creationId xmlns:a16="http://schemas.microsoft.com/office/drawing/2014/main" id="{8B6B4D44-204F-4E7E-BCFF-AD318C6D5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2950128"/>
            <a:ext cx="117362" cy="26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9" name="">
            <a:extLst xmlns:a="http://schemas.openxmlformats.org/drawingml/2006/main">
              <a:ext uri="{FF2B5EF4-FFF2-40B4-BE49-F238E27FC236}">
                <a16:creationId xmlns:a16="http://schemas.microsoft.com/office/drawing/2014/main" id="{8584ECF7-F3E6-4AAB-A9E2-CFB12989A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2976886"/>
            <a:ext cx="117362" cy="16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0" name="">
            <a:extLst xmlns:a="http://schemas.openxmlformats.org/drawingml/2006/main">
              <a:ext uri="{FF2B5EF4-FFF2-40B4-BE49-F238E27FC236}">
                <a16:creationId xmlns:a16="http://schemas.microsoft.com/office/drawing/2014/main" id="{047A7D4D-83AD-48E3-B771-328B8C3D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25355" y="2993096"/>
            <a:ext cx="117362" cy="3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1" name="">
            <a:extLst xmlns:a="http://schemas.openxmlformats.org/drawingml/2006/main">
              <a:ext uri="{FF2B5EF4-FFF2-40B4-BE49-F238E27FC236}">
                <a16:creationId xmlns:a16="http://schemas.microsoft.com/office/drawing/2014/main" id="{646E65A1-3096-420F-AA89-48A475A50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2987980"/>
            <a:ext cx="117362" cy="8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2" name="">
            <a:extLst xmlns:a="http://schemas.openxmlformats.org/drawingml/2006/main">
              <a:ext uri="{FF2B5EF4-FFF2-40B4-BE49-F238E27FC236}">
                <a16:creationId xmlns:a16="http://schemas.microsoft.com/office/drawing/2014/main" id="{EB92BA3B-9390-445A-9616-1DAD8D57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2967230"/>
            <a:ext cx="117362" cy="20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3" name="">
            <a:extLst xmlns:a="http://schemas.openxmlformats.org/drawingml/2006/main">
              <a:ext uri="{FF2B5EF4-FFF2-40B4-BE49-F238E27FC236}">
                <a16:creationId xmlns:a16="http://schemas.microsoft.com/office/drawing/2014/main" id="{8917D1D5-6A94-49EE-8142-C4040074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2937015"/>
            <a:ext cx="117362" cy="30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4" name="">
            <a:extLst xmlns:a="http://schemas.openxmlformats.org/drawingml/2006/main">
              <a:ext uri="{FF2B5EF4-FFF2-40B4-BE49-F238E27FC236}">
                <a16:creationId xmlns:a16="http://schemas.microsoft.com/office/drawing/2014/main" id="{36333469-5D07-4CD4-A654-1EE1BFE71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2900726"/>
            <a:ext cx="117362" cy="36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5" name="">
            <a:extLst xmlns:a="http://schemas.openxmlformats.org/drawingml/2006/main">
              <a:ext uri="{FF2B5EF4-FFF2-40B4-BE49-F238E27FC236}">
                <a16:creationId xmlns:a16="http://schemas.microsoft.com/office/drawing/2014/main" id="{B7C94E77-AB6A-4A61-B5E7-D2AFC74D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12163" y="2862437"/>
            <a:ext cx="117362" cy="38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6" name="">
            <a:extLst xmlns:a="http://schemas.openxmlformats.org/drawingml/2006/main">
              <a:ext uri="{FF2B5EF4-FFF2-40B4-BE49-F238E27FC236}">
                <a16:creationId xmlns:a16="http://schemas.microsoft.com/office/drawing/2014/main" id="{0D7C258E-9442-48BB-AF44-E622EA4F4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43400" y="3005715"/>
            <a:ext cx="117362" cy="330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7" name="">
            <a:extLst xmlns:a="http://schemas.openxmlformats.org/drawingml/2006/main">
              <a:ext uri="{FF2B5EF4-FFF2-40B4-BE49-F238E27FC236}">
                <a16:creationId xmlns:a16="http://schemas.microsoft.com/office/drawing/2014/main" id="{483099C3-9671-49DE-A03A-3ED38399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60762" y="3038786"/>
            <a:ext cx="117362" cy="24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8" name="">
            <a:extLst xmlns:a="http://schemas.openxmlformats.org/drawingml/2006/main">
              <a:ext uri="{FF2B5EF4-FFF2-40B4-BE49-F238E27FC236}">
                <a16:creationId xmlns:a16="http://schemas.microsoft.com/office/drawing/2014/main" id="{8EDF3E85-313A-40FB-93FB-B4C7599C4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3063627"/>
            <a:ext cx="117362" cy="138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9" name="">
            <a:extLst xmlns:a="http://schemas.openxmlformats.org/drawingml/2006/main">
              <a:ext uri="{FF2B5EF4-FFF2-40B4-BE49-F238E27FC236}">
                <a16:creationId xmlns:a16="http://schemas.microsoft.com/office/drawing/2014/main" id="{1EC2C9AE-26D3-4E96-A224-C60387615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3077449"/>
            <a:ext cx="117362" cy="1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0" name="">
            <a:extLst xmlns:a="http://schemas.openxmlformats.org/drawingml/2006/main">
              <a:ext uri="{FF2B5EF4-FFF2-40B4-BE49-F238E27FC236}">
                <a16:creationId xmlns:a16="http://schemas.microsoft.com/office/drawing/2014/main" id="{61044BFB-9A9B-410C-8F58-9DB8198BE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067242"/>
            <a:ext cx="117362" cy="11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1" name="">
            <a:extLst xmlns:a="http://schemas.openxmlformats.org/drawingml/2006/main">
              <a:ext uri="{FF2B5EF4-FFF2-40B4-BE49-F238E27FC236}">
                <a16:creationId xmlns:a16="http://schemas.microsoft.com/office/drawing/2014/main" id="{86555FAD-2D5A-4DD3-88EA-87E514CE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044359"/>
            <a:ext cx="117362" cy="228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2" name="">
            <a:extLst xmlns:a="http://schemas.openxmlformats.org/drawingml/2006/main">
              <a:ext uri="{FF2B5EF4-FFF2-40B4-BE49-F238E27FC236}">
                <a16:creationId xmlns:a16="http://schemas.microsoft.com/office/drawing/2014/main" id="{B2FD45C2-B328-4DF7-ACD3-7CEFDCD8F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012620"/>
            <a:ext cx="117362" cy="31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3" name="">
            <a:extLst xmlns:a="http://schemas.openxmlformats.org/drawingml/2006/main">
              <a:ext uri="{FF2B5EF4-FFF2-40B4-BE49-F238E27FC236}">
                <a16:creationId xmlns:a16="http://schemas.microsoft.com/office/drawing/2014/main" id="{D117A2DD-F730-4A69-BA99-AE7FADCC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2975586"/>
            <a:ext cx="117362" cy="370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4" name="">
            <a:extLst xmlns:a="http://schemas.openxmlformats.org/drawingml/2006/main">
              <a:ext uri="{FF2B5EF4-FFF2-40B4-BE49-F238E27FC236}">
                <a16:creationId xmlns:a16="http://schemas.microsoft.com/office/drawing/2014/main" id="{22394BC3-027A-441E-A882-E42C1F770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2937415"/>
            <a:ext cx="117362" cy="381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5" name="">
            <a:extLst xmlns:a="http://schemas.openxmlformats.org/drawingml/2006/main">
              <a:ext uri="{FF2B5EF4-FFF2-40B4-BE49-F238E27FC236}">
                <a16:creationId xmlns:a16="http://schemas.microsoft.com/office/drawing/2014/main" id="{B6D3D2D0-ED86-4758-9CD6-C60D415D4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2902391"/>
            <a:ext cx="117362" cy="35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6" name="">
            <a:extLst xmlns:a="http://schemas.openxmlformats.org/drawingml/2006/main">
              <a:ext uri="{FF2B5EF4-FFF2-40B4-BE49-F238E27FC236}">
                <a16:creationId xmlns:a16="http://schemas.microsoft.com/office/drawing/2014/main" id="{DFD7ACA9-4916-447A-BB93-E50AA14D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2874444"/>
            <a:ext cx="117362" cy="279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7" name="">
            <a:extLst xmlns:a="http://schemas.openxmlformats.org/drawingml/2006/main">
              <a:ext uri="{FF2B5EF4-FFF2-40B4-BE49-F238E27FC236}">
                <a16:creationId xmlns:a16="http://schemas.microsoft.com/office/drawing/2014/main" id="{26FE3AAF-9B00-4612-B346-A4ED4D209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34378" y="2856710"/>
            <a:ext cx="117362" cy="17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8" name="">
            <a:extLst xmlns:a="http://schemas.openxmlformats.org/drawingml/2006/main">
              <a:ext uri="{FF2B5EF4-FFF2-40B4-BE49-F238E27FC236}">
                <a16:creationId xmlns:a16="http://schemas.microsoft.com/office/drawing/2014/main" id="{D87BB297-E583-4B56-93A9-69E69EC25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751739" y="2851181"/>
            <a:ext cx="117362" cy="55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9" name="">
            <a:extLst xmlns:a="http://schemas.openxmlformats.org/drawingml/2006/main">
              <a:ext uri="{FF2B5EF4-FFF2-40B4-BE49-F238E27FC236}">
                <a16:creationId xmlns:a16="http://schemas.microsoft.com/office/drawing/2014/main" id="{78EC57FE-A956-46BC-94C4-48F6D317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2851181"/>
            <a:ext cx="117362" cy="72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0" name="">
            <a:extLst xmlns:a="http://schemas.openxmlformats.org/drawingml/2006/main">
              <a:ext uri="{FF2B5EF4-FFF2-40B4-BE49-F238E27FC236}">
                <a16:creationId xmlns:a16="http://schemas.microsoft.com/office/drawing/2014/main" id="{A0C80CE0-EF80-4C0C-979D-03EA1D8B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2858477"/>
            <a:ext cx="117362" cy="193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1" name="">
            <a:extLst xmlns:a="http://schemas.openxmlformats.org/drawingml/2006/main">
              <a:ext uri="{FF2B5EF4-FFF2-40B4-BE49-F238E27FC236}">
                <a16:creationId xmlns:a16="http://schemas.microsoft.com/office/drawing/2014/main" id="{045AE652-5A00-4B48-A530-BA9FE2436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2877779"/>
            <a:ext cx="117362" cy="291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2" name="">
            <a:extLst xmlns:a="http://schemas.openxmlformats.org/drawingml/2006/main">
              <a:ext uri="{FF2B5EF4-FFF2-40B4-BE49-F238E27FC236}">
                <a16:creationId xmlns:a16="http://schemas.microsoft.com/office/drawing/2014/main" id="{C673E639-D553-488C-B951-97F272630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2906920"/>
            <a:ext cx="117362" cy="357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3" name="">
            <a:extLst xmlns:a="http://schemas.openxmlformats.org/drawingml/2006/main">
              <a:ext uri="{FF2B5EF4-FFF2-40B4-BE49-F238E27FC236}">
                <a16:creationId xmlns:a16="http://schemas.microsoft.com/office/drawing/2014/main" id="{87500639-8AB4-4DF2-866F-8DABC2AC2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8547" y="2942630"/>
            <a:ext cx="117362" cy="38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4" name="">
            <a:extLst xmlns:a="http://schemas.openxmlformats.org/drawingml/2006/main">
              <a:ext uri="{FF2B5EF4-FFF2-40B4-BE49-F238E27FC236}">
                <a16:creationId xmlns:a16="http://schemas.microsoft.com/office/drawing/2014/main" id="{AAD15E41-E381-4226-AA86-81B308944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2980902"/>
            <a:ext cx="117362" cy="36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5" name="">
            <a:extLst xmlns:a="http://schemas.openxmlformats.org/drawingml/2006/main">
              <a:ext uri="{FF2B5EF4-FFF2-40B4-BE49-F238E27FC236}">
                <a16:creationId xmlns:a16="http://schemas.microsoft.com/office/drawing/2014/main" id="{D37BAC8D-7675-4B81-B950-DEF9A9E1D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3017439"/>
            <a:ext cx="117362" cy="307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6" name="">
            <a:extLst xmlns:a="http://schemas.openxmlformats.org/drawingml/2006/main">
              <a:ext uri="{FF2B5EF4-FFF2-40B4-BE49-F238E27FC236}">
                <a16:creationId xmlns:a16="http://schemas.microsoft.com/office/drawing/2014/main" id="{87B3AF98-6EEA-4165-B4EB-3ED1FC47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3048141"/>
            <a:ext cx="117362" cy="21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7" name="">
            <a:extLst xmlns:a="http://schemas.openxmlformats.org/drawingml/2006/main">
              <a:ext uri="{FF2B5EF4-FFF2-40B4-BE49-F238E27FC236}">
                <a16:creationId xmlns:a16="http://schemas.microsoft.com/office/drawing/2014/main" id="{4207D9A9-4A47-4B41-8CBD-19542B3B0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3069563"/>
            <a:ext cx="117362" cy="97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8" name="">
            <a:extLst xmlns:a="http://schemas.openxmlformats.org/drawingml/2006/main">
              <a:ext uri="{FF2B5EF4-FFF2-40B4-BE49-F238E27FC236}">
                <a16:creationId xmlns:a16="http://schemas.microsoft.com/office/drawing/2014/main" id="{04C68C3B-D05E-464F-87CB-B81EDD508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076259"/>
            <a:ext cx="117362" cy="30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9" name="">
            <a:extLst xmlns:a="http://schemas.openxmlformats.org/drawingml/2006/main">
              <a:ext uri="{FF2B5EF4-FFF2-40B4-BE49-F238E27FC236}">
                <a16:creationId xmlns:a16="http://schemas.microsoft.com/office/drawing/2014/main" id="{372DC17E-5162-424A-8435-F1ED2FCC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060781"/>
            <a:ext cx="117362" cy="154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0" name="">
            <a:extLst xmlns:a="http://schemas.openxmlformats.org/drawingml/2006/main">
              <a:ext uri="{FF2B5EF4-FFF2-40B4-BE49-F238E27FC236}">
                <a16:creationId xmlns:a16="http://schemas.microsoft.com/office/drawing/2014/main" id="{758CFE9A-C4CF-478A-A3BB-90179F86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034604"/>
            <a:ext cx="117362" cy="26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1" name="">
            <a:extLst xmlns:a="http://schemas.openxmlformats.org/drawingml/2006/main">
              <a:ext uri="{FF2B5EF4-FFF2-40B4-BE49-F238E27FC236}">
                <a16:creationId xmlns:a16="http://schemas.microsoft.com/office/drawing/2014/main" id="{4D980F33-3E7F-4D92-BA5B-70F873D68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3000666"/>
            <a:ext cx="117362" cy="33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2" name="">
            <a:extLst xmlns:a="http://schemas.openxmlformats.org/drawingml/2006/main">
              <a:ext uri="{FF2B5EF4-FFF2-40B4-BE49-F238E27FC236}">
                <a16:creationId xmlns:a16="http://schemas.microsoft.com/office/drawing/2014/main" id="{8A1F23F9-5F79-4B32-A26E-0031923A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2962776"/>
            <a:ext cx="117362" cy="378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3" name="">
            <a:extLst xmlns:a="http://schemas.openxmlformats.org/drawingml/2006/main">
              <a:ext uri="{FF2B5EF4-FFF2-40B4-BE49-F238E27FC236}">
                <a16:creationId xmlns:a16="http://schemas.microsoft.com/office/drawing/2014/main" id="{D9EB148B-054A-426A-A978-0359E3C3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12163" y="2925185"/>
            <a:ext cx="117362" cy="375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4" name="">
            <a:extLst xmlns:a="http://schemas.openxmlformats.org/drawingml/2006/main">
              <a:ext uri="{FF2B5EF4-FFF2-40B4-BE49-F238E27FC236}">
                <a16:creationId xmlns:a16="http://schemas.microsoft.com/office/drawing/2014/main" id="{D09EA103-6EF2-4C0D-B829-D4B293378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43400" y="3106766"/>
            <a:ext cx="117362" cy="29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5" name="">
            <a:extLst xmlns:a="http://schemas.openxmlformats.org/drawingml/2006/main">
              <a:ext uri="{FF2B5EF4-FFF2-40B4-BE49-F238E27FC236}">
                <a16:creationId xmlns:a16="http://schemas.microsoft.com/office/drawing/2014/main" id="{C23F9331-82DE-4BEE-A5C0-712799429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60762" y="3135847"/>
            <a:ext cx="117362" cy="192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6" name="">
            <a:extLst xmlns:a="http://schemas.openxmlformats.org/drawingml/2006/main">
              <a:ext uri="{FF2B5EF4-FFF2-40B4-BE49-F238E27FC236}">
                <a16:creationId xmlns:a16="http://schemas.microsoft.com/office/drawing/2014/main" id="{63B3EF0C-C74F-48BA-B9B0-3A380BE55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3155069"/>
            <a:ext cx="117362" cy="72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7" name="">
            <a:extLst xmlns:a="http://schemas.openxmlformats.org/drawingml/2006/main">
              <a:ext uri="{FF2B5EF4-FFF2-40B4-BE49-F238E27FC236}">
                <a16:creationId xmlns:a16="http://schemas.microsoft.com/office/drawing/2014/main" id="{06E513A3-BE70-4772-9A70-77EC252EA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156655"/>
            <a:ext cx="117362" cy="5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8" name="">
            <a:extLst xmlns:a="http://schemas.openxmlformats.org/drawingml/2006/main">
              <a:ext uri="{FF2B5EF4-FFF2-40B4-BE49-F238E27FC236}">
                <a16:creationId xmlns:a16="http://schemas.microsoft.com/office/drawing/2014/main" id="{0B8C8BBB-99E9-427A-BD55-D0C97BFE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138840"/>
            <a:ext cx="117362" cy="178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9" name="">
            <a:extLst xmlns:a="http://schemas.openxmlformats.org/drawingml/2006/main">
              <a:ext uri="{FF2B5EF4-FFF2-40B4-BE49-F238E27FC236}">
                <a16:creationId xmlns:a16="http://schemas.microsoft.com/office/drawing/2014/main" id="{77697872-5296-45E2-A72B-22E75B85A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110830"/>
            <a:ext cx="117362" cy="2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0" name="">
            <a:extLst xmlns:a="http://schemas.openxmlformats.org/drawingml/2006/main">
              <a:ext uri="{FF2B5EF4-FFF2-40B4-BE49-F238E27FC236}">
                <a16:creationId xmlns:a16="http://schemas.microsoft.com/office/drawing/2014/main" id="{3A40DC75-4821-4FFF-AACA-D387D5C5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075768"/>
            <a:ext cx="117362" cy="350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1" name="">
            <a:extLst xmlns:a="http://schemas.openxmlformats.org/drawingml/2006/main">
              <a:ext uri="{FF2B5EF4-FFF2-40B4-BE49-F238E27FC236}">
                <a16:creationId xmlns:a16="http://schemas.microsoft.com/office/drawing/2014/main" id="{997BDD8E-7E65-4A12-9559-E5C638998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3037590"/>
            <a:ext cx="117362" cy="381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2" name="">
            <a:extLst xmlns:a="http://schemas.openxmlformats.org/drawingml/2006/main">
              <a:ext uri="{FF2B5EF4-FFF2-40B4-BE49-F238E27FC236}">
                <a16:creationId xmlns:a16="http://schemas.microsoft.com/office/drawing/2014/main" id="{244122AD-319D-4761-B53E-1FF36AB34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3000580"/>
            <a:ext cx="117362" cy="37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3" name="">
            <a:extLst xmlns:a="http://schemas.openxmlformats.org/drawingml/2006/main">
              <a:ext uri="{FF2B5EF4-FFF2-40B4-BE49-F238E27FC236}">
                <a16:creationId xmlns:a16="http://schemas.microsoft.com/office/drawing/2014/main" id="{5B19C5C5-B3F1-44A4-8405-1B485A89E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2968893"/>
            <a:ext cx="117362" cy="31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4" name="">
            <a:extLst xmlns:a="http://schemas.openxmlformats.org/drawingml/2006/main">
              <a:ext uri="{FF2B5EF4-FFF2-40B4-BE49-F238E27FC236}">
                <a16:creationId xmlns:a16="http://schemas.microsoft.com/office/drawing/2014/main" id="{ECB32913-7331-4BAA-92B6-1225C098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2946083"/>
            <a:ext cx="117362" cy="2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5" name="">
            <a:extLst xmlns:a="http://schemas.openxmlformats.org/drawingml/2006/main">
              <a:ext uri="{FF2B5EF4-FFF2-40B4-BE49-F238E27FC236}">
                <a16:creationId xmlns:a16="http://schemas.microsoft.com/office/drawing/2014/main" id="{B1A76392-7DE5-4695-B1F2-70B927570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34378" y="2934712"/>
            <a:ext cx="117362" cy="113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6" name="">
            <a:extLst xmlns:a="http://schemas.openxmlformats.org/drawingml/2006/main">
              <a:ext uri="{FF2B5EF4-FFF2-40B4-BE49-F238E27FC236}">
                <a16:creationId xmlns:a16="http://schemas.microsoft.com/office/drawing/2014/main" id="{8D648F77-F1BC-4B90-9B25-B680FFB57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2934712"/>
            <a:ext cx="117362" cy="1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7" name="">
            <a:extLst xmlns:a="http://schemas.openxmlformats.org/drawingml/2006/main">
              <a:ext uri="{FF2B5EF4-FFF2-40B4-BE49-F238E27FC236}">
                <a16:creationId xmlns:a16="http://schemas.microsoft.com/office/drawing/2014/main" id="{216A6B62-30E4-4430-BA80-688D259A4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2936056"/>
            <a:ext cx="117362" cy="13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8" name="">
            <a:extLst xmlns:a="http://schemas.openxmlformats.org/drawingml/2006/main">
              <a:ext uri="{FF2B5EF4-FFF2-40B4-BE49-F238E27FC236}">
                <a16:creationId xmlns:a16="http://schemas.microsoft.com/office/drawing/2014/main" id="{F045378D-9566-4DE5-A839-A67539C0B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2949964"/>
            <a:ext cx="117362" cy="249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9" name="">
            <a:extLst xmlns:a="http://schemas.openxmlformats.org/drawingml/2006/main">
              <a:ext uri="{FF2B5EF4-FFF2-40B4-BE49-F238E27FC236}">
                <a16:creationId xmlns:a16="http://schemas.microsoft.com/office/drawing/2014/main" id="{25848E5A-7DF6-44B1-AA8C-77D56ED69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2974874"/>
            <a:ext cx="117362" cy="331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0" name="">
            <a:extLst xmlns:a="http://schemas.openxmlformats.org/drawingml/2006/main">
              <a:ext uri="{FF2B5EF4-FFF2-40B4-BE49-F238E27FC236}">
                <a16:creationId xmlns:a16="http://schemas.microsoft.com/office/drawing/2014/main" id="{1D52A17A-2701-4B37-B218-3D7C4FC1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3007992"/>
            <a:ext cx="117362" cy="37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1" name="">
            <a:extLst xmlns:a="http://schemas.openxmlformats.org/drawingml/2006/main">
              <a:ext uri="{FF2B5EF4-FFF2-40B4-BE49-F238E27FC236}">
                <a16:creationId xmlns:a16="http://schemas.microsoft.com/office/drawing/2014/main" id="{5F5634DC-F337-4148-8720-414E68AAC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8547" y="3045600"/>
            <a:ext cx="117362" cy="378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2" name="">
            <a:extLst xmlns:a="http://schemas.openxmlformats.org/drawingml/2006/main">
              <a:ext uri="{FF2B5EF4-FFF2-40B4-BE49-F238E27FC236}">
                <a16:creationId xmlns:a16="http://schemas.microsoft.com/office/drawing/2014/main" id="{D8CC039B-25F0-496D-9A2C-6ADFA491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3083477"/>
            <a:ext cx="117362" cy="33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3" name="">
            <a:extLst xmlns:a="http://schemas.openxmlformats.org/drawingml/2006/main">
              <a:ext uri="{FF2B5EF4-FFF2-40B4-BE49-F238E27FC236}">
                <a16:creationId xmlns:a16="http://schemas.microsoft.com/office/drawing/2014/main" id="{472D0772-13BE-4DE3-AD19-59B55DD9D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3117373"/>
            <a:ext cx="117362" cy="261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4" name="">
            <a:extLst xmlns:a="http://schemas.openxmlformats.org/drawingml/2006/main">
              <a:ext uri="{FF2B5EF4-FFF2-40B4-BE49-F238E27FC236}">
                <a16:creationId xmlns:a16="http://schemas.microsoft.com/office/drawing/2014/main" id="{94DF81A5-227A-46EE-9CD5-8E6C40C18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3143482"/>
            <a:ext cx="117362" cy="153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5" name="">
            <a:extLst xmlns:a="http://schemas.openxmlformats.org/drawingml/2006/main">
              <a:ext uri="{FF2B5EF4-FFF2-40B4-BE49-F238E27FC236}">
                <a16:creationId xmlns:a16="http://schemas.microsoft.com/office/drawing/2014/main" id="{F368DCB1-0D28-40D0-A676-06001717C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3158876"/>
            <a:ext cx="117362" cy="29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6" name="">
            <a:extLst xmlns:a="http://schemas.openxmlformats.org/drawingml/2006/main">
              <a:ext uri="{FF2B5EF4-FFF2-40B4-BE49-F238E27FC236}">
                <a16:creationId xmlns:a16="http://schemas.microsoft.com/office/drawing/2014/main" id="{C5F2D58E-1A1A-493E-8D24-969620CC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151999"/>
            <a:ext cx="117362" cy="98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7" name="">
            <a:extLst xmlns:a="http://schemas.openxmlformats.org/drawingml/2006/main">
              <a:ext uri="{FF2B5EF4-FFF2-40B4-BE49-F238E27FC236}">
                <a16:creationId xmlns:a16="http://schemas.microsoft.com/office/drawing/2014/main" id="{1A0B1574-84C2-4D63-9FEB-6D9D289B8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130502"/>
            <a:ext cx="117362" cy="214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8" name="">
            <a:extLst xmlns:a="http://schemas.openxmlformats.org/drawingml/2006/main">
              <a:ext uri="{FF2B5EF4-FFF2-40B4-BE49-F238E27FC236}">
                <a16:creationId xmlns:a16="http://schemas.microsoft.com/office/drawing/2014/main" id="{0FCF1148-88B9-4F54-A79C-491A22536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099744"/>
            <a:ext cx="117362" cy="307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9" name="">
            <a:extLst xmlns:a="http://schemas.openxmlformats.org/drawingml/2006/main">
              <a:ext uri="{FF2B5EF4-FFF2-40B4-BE49-F238E27FC236}">
                <a16:creationId xmlns:a16="http://schemas.microsoft.com/office/drawing/2014/main" id="{47010BD2-8629-41B2-8BEE-A4A954169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3063180"/>
            <a:ext cx="117362" cy="365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0" name="">
            <a:extLst xmlns:a="http://schemas.openxmlformats.org/drawingml/2006/main">
              <a:ext uri="{FF2B5EF4-FFF2-40B4-BE49-F238E27FC236}">
                <a16:creationId xmlns:a16="http://schemas.microsoft.com/office/drawing/2014/main" id="{F51E4867-6132-4EF0-85B8-4D857F76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3024911"/>
            <a:ext cx="117362" cy="382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1" name="">
            <a:extLst xmlns:a="http://schemas.openxmlformats.org/drawingml/2006/main">
              <a:ext uri="{FF2B5EF4-FFF2-40B4-BE49-F238E27FC236}">
                <a16:creationId xmlns:a16="http://schemas.microsoft.com/office/drawing/2014/main" id="{BF75D753-D241-4C23-9EE3-360BE36F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12163" y="2989234"/>
            <a:ext cx="117362" cy="35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2" name="">
            <a:extLst xmlns:a="http://schemas.openxmlformats.org/drawingml/2006/main">
              <a:ext uri="{FF2B5EF4-FFF2-40B4-BE49-F238E27FC236}">
                <a16:creationId xmlns:a16="http://schemas.microsoft.com/office/drawing/2014/main" id="{B64881CE-9CE9-4AC8-A77A-C1D225CC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43400" y="3205918"/>
            <a:ext cx="117362" cy="241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3" name="">
            <a:extLst xmlns:a="http://schemas.openxmlformats.org/drawingml/2006/main">
              <a:ext uri="{FF2B5EF4-FFF2-40B4-BE49-F238E27FC236}">
                <a16:creationId xmlns:a16="http://schemas.microsoft.com/office/drawing/2014/main" id="{29AD18F9-778B-43E7-B298-30A1F2C70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60762" y="3230070"/>
            <a:ext cx="117362" cy="12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4" name="">
            <a:extLst xmlns:a="http://schemas.openxmlformats.org/drawingml/2006/main">
              <a:ext uri="{FF2B5EF4-FFF2-40B4-BE49-F238E27FC236}">
                <a16:creationId xmlns:a16="http://schemas.microsoft.com/office/drawing/2014/main" id="{9DDFC158-DEC1-44E6-93D0-18BA914E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3243052"/>
            <a:ext cx="117362" cy="3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5" name="">
            <a:extLst xmlns:a="http://schemas.openxmlformats.org/drawingml/2006/main">
              <a:ext uri="{FF2B5EF4-FFF2-40B4-BE49-F238E27FC236}">
                <a16:creationId xmlns:a16="http://schemas.microsoft.com/office/drawing/2014/main" id="{2E70BDE6-4124-4252-9BBA-C642FE4F4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231098"/>
            <a:ext cx="117362" cy="123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6" name="">
            <a:extLst xmlns:a="http://schemas.openxmlformats.org/drawingml/2006/main">
              <a:ext uri="{FF2B5EF4-FFF2-40B4-BE49-F238E27FC236}">
                <a16:creationId xmlns:a16="http://schemas.microsoft.com/office/drawing/2014/main" id="{182A3E41-79E4-4AE5-92C9-178329260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207503"/>
            <a:ext cx="117362" cy="23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7" name="">
            <a:extLst xmlns:a="http://schemas.openxmlformats.org/drawingml/2006/main">
              <a:ext uri="{FF2B5EF4-FFF2-40B4-BE49-F238E27FC236}">
                <a16:creationId xmlns:a16="http://schemas.microsoft.com/office/drawing/2014/main" id="{C32094E7-6F77-4880-9A90-353451E17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175271"/>
            <a:ext cx="117362" cy="32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8" name="">
            <a:extLst xmlns:a="http://schemas.openxmlformats.org/drawingml/2006/main">
              <a:ext uri="{FF2B5EF4-FFF2-40B4-BE49-F238E27FC236}">
                <a16:creationId xmlns:a16="http://schemas.microsoft.com/office/drawing/2014/main" id="{AC76CC82-B6B8-4918-8935-1DE6FF4F6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138020"/>
            <a:ext cx="117362" cy="37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9" name="">
            <a:extLst xmlns:a="http://schemas.openxmlformats.org/drawingml/2006/main">
              <a:ext uri="{FF2B5EF4-FFF2-40B4-BE49-F238E27FC236}">
                <a16:creationId xmlns:a16="http://schemas.microsoft.com/office/drawing/2014/main" id="{C3763CE3-6580-44EF-BB0A-23A93F734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3099930"/>
            <a:ext cx="117362" cy="380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0" name="">
            <a:extLst xmlns:a="http://schemas.openxmlformats.org/drawingml/2006/main">
              <a:ext uri="{FF2B5EF4-FFF2-40B4-BE49-F238E27FC236}">
                <a16:creationId xmlns:a16="http://schemas.microsoft.com/office/drawing/2014/main" id="{55DB2BF0-39EA-4B70-B977-C48254A53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3065277"/>
            <a:ext cx="117362" cy="34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1" name="">
            <a:extLst xmlns:a="http://schemas.openxmlformats.org/drawingml/2006/main">
              <a:ext uri="{FF2B5EF4-FFF2-40B4-BE49-F238E27FC236}">
                <a16:creationId xmlns:a16="http://schemas.microsoft.com/office/drawing/2014/main" id="{308800A5-D221-438B-89FC-DBB24840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3037950"/>
            <a:ext cx="117362" cy="273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2" name="">
            <a:extLst xmlns:a="http://schemas.openxmlformats.org/drawingml/2006/main">
              <a:ext uri="{FF2B5EF4-FFF2-40B4-BE49-F238E27FC236}">
                <a16:creationId xmlns:a16="http://schemas.microsoft.com/office/drawing/2014/main" id="{6F1B7D5C-AB51-4489-9EB6-41F43AE9D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3021016"/>
            <a:ext cx="117362" cy="1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3" name="">
            <a:extLst xmlns:a="http://schemas.openxmlformats.org/drawingml/2006/main">
              <a:ext uri="{FF2B5EF4-FFF2-40B4-BE49-F238E27FC236}">
                <a16:creationId xmlns:a16="http://schemas.microsoft.com/office/drawing/2014/main" id="{93FE8810-DA1D-4E67-AC54-C0F382B0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34378" y="3016375"/>
            <a:ext cx="117362" cy="46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4" name="">
            <a:extLst xmlns:a="http://schemas.openxmlformats.org/drawingml/2006/main">
              <a:ext uri="{FF2B5EF4-FFF2-40B4-BE49-F238E27FC236}">
                <a16:creationId xmlns:a16="http://schemas.microsoft.com/office/drawing/2014/main" id="{2903C392-9161-415D-A715-3D707A31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3016375"/>
            <a:ext cx="117362" cy="81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5" name="">
            <a:extLst xmlns:a="http://schemas.openxmlformats.org/drawingml/2006/main">
              <a:ext uri="{FF2B5EF4-FFF2-40B4-BE49-F238E27FC236}">
                <a16:creationId xmlns:a16="http://schemas.microsoft.com/office/drawing/2014/main" id="{93C2D92F-531F-4708-A901-A19EF2A0C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3024548"/>
            <a:ext cx="117362" cy="20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6" name="">
            <a:extLst xmlns:a="http://schemas.openxmlformats.org/drawingml/2006/main">
              <a:ext uri="{FF2B5EF4-FFF2-40B4-BE49-F238E27FC236}">
                <a16:creationId xmlns:a16="http://schemas.microsoft.com/office/drawing/2014/main" id="{D3C89DA3-6DC7-44EF-9636-589F97A5F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3044619"/>
            <a:ext cx="117362" cy="297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7" name="">
            <a:extLst xmlns:a="http://schemas.openxmlformats.org/drawingml/2006/main">
              <a:ext uri="{FF2B5EF4-FFF2-40B4-BE49-F238E27FC236}">
                <a16:creationId xmlns:a16="http://schemas.microsoft.com/office/drawing/2014/main" id="{B98C3B6E-AB80-4003-BD11-99E9CDA66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3074333"/>
            <a:ext cx="117362" cy="360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8" name="">
            <a:extLst xmlns:a="http://schemas.openxmlformats.org/drawingml/2006/main">
              <a:ext uri="{FF2B5EF4-FFF2-40B4-BE49-F238E27FC236}">
                <a16:creationId xmlns:a16="http://schemas.microsoft.com/office/drawing/2014/main" id="{E31FF112-A70D-4DB4-A07F-4C07700F4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3110357"/>
            <a:ext cx="117362" cy="382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9" name="">
            <a:extLst xmlns:a="http://schemas.openxmlformats.org/drawingml/2006/main">
              <a:ext uri="{FF2B5EF4-FFF2-40B4-BE49-F238E27FC236}">
                <a16:creationId xmlns:a16="http://schemas.microsoft.com/office/drawing/2014/main" id="{6FCD0E40-89E1-4CEA-8184-20A0BEFDD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8547" y="3148647"/>
            <a:ext cx="117362" cy="362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0" name="">
            <a:extLst xmlns:a="http://schemas.openxmlformats.org/drawingml/2006/main">
              <a:ext uri="{FF2B5EF4-FFF2-40B4-BE49-F238E27FC236}">
                <a16:creationId xmlns:a16="http://schemas.microsoft.com/office/drawing/2014/main" id="{47B9D71C-D515-4CAF-B3F1-30AD38346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3184907"/>
            <a:ext cx="117362" cy="301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1" name="">
            <a:extLst xmlns:a="http://schemas.openxmlformats.org/drawingml/2006/main">
              <a:ext uri="{FF2B5EF4-FFF2-40B4-BE49-F238E27FC236}">
                <a16:creationId xmlns:a16="http://schemas.microsoft.com/office/drawing/2014/main" id="{1F001CE2-1AA2-4051-9273-127864D2A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3215065"/>
            <a:ext cx="117362" cy="206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2" name="">
            <a:extLst xmlns:a="http://schemas.openxmlformats.org/drawingml/2006/main">
              <a:ext uri="{FF2B5EF4-FFF2-40B4-BE49-F238E27FC236}">
                <a16:creationId xmlns:a16="http://schemas.microsoft.com/office/drawing/2014/main" id="{1FEB46FF-CC42-4BFE-B1BF-9AC9BB455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3235738"/>
            <a:ext cx="117362" cy="88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3" name="">
            <a:extLst xmlns:a="http://schemas.openxmlformats.org/drawingml/2006/main">
              <a:ext uri="{FF2B5EF4-FFF2-40B4-BE49-F238E27FC236}">
                <a16:creationId xmlns:a16="http://schemas.microsoft.com/office/drawing/2014/main" id="{DA9E46E1-D3B6-41B4-AFEE-72B181BA3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3240672"/>
            <a:ext cx="117362" cy="3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4" name="">
            <a:extLst xmlns:a="http://schemas.openxmlformats.org/drawingml/2006/main">
              <a:ext uri="{FF2B5EF4-FFF2-40B4-BE49-F238E27FC236}">
                <a16:creationId xmlns:a16="http://schemas.microsoft.com/office/drawing/2014/main" id="{900A22B6-9347-4239-8149-E0C79A13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224380"/>
            <a:ext cx="117362" cy="16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5" name="">
            <a:extLst xmlns:a="http://schemas.openxmlformats.org/drawingml/2006/main">
              <a:ext uri="{FF2B5EF4-FFF2-40B4-BE49-F238E27FC236}">
                <a16:creationId xmlns:a16="http://schemas.microsoft.com/office/drawing/2014/main" id="{6479FABD-5CA1-47D1-864B-3C8C357BA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197556"/>
            <a:ext cx="117362" cy="26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6" name="">
            <a:extLst xmlns:a="http://schemas.openxmlformats.org/drawingml/2006/main">
              <a:ext uri="{FF2B5EF4-FFF2-40B4-BE49-F238E27FC236}">
                <a16:creationId xmlns:a16="http://schemas.microsoft.com/office/drawing/2014/main" id="{6F3D1D6A-AFCA-4F3E-92BA-6FAD78C9C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163212"/>
            <a:ext cx="117362" cy="34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7" name="">
            <a:extLst xmlns:a="http://schemas.openxmlformats.org/drawingml/2006/main">
              <a:ext uri="{FF2B5EF4-FFF2-40B4-BE49-F238E27FC236}">
                <a16:creationId xmlns:a16="http://schemas.microsoft.com/office/drawing/2014/main" id="{F40D28AB-566B-4DE6-A729-66400521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3125203"/>
            <a:ext cx="117362" cy="3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8" name="">
            <a:extLst xmlns:a="http://schemas.openxmlformats.org/drawingml/2006/main">
              <a:ext uri="{FF2B5EF4-FFF2-40B4-BE49-F238E27FC236}">
                <a16:creationId xmlns:a16="http://schemas.microsoft.com/office/drawing/2014/main" id="{D1C9F639-4202-458A-8319-167A0012C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3087793"/>
            <a:ext cx="117362" cy="374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9" name="">
            <a:extLst xmlns:a="http://schemas.openxmlformats.org/drawingml/2006/main">
              <a:ext uri="{FF2B5EF4-FFF2-40B4-BE49-F238E27FC236}">
                <a16:creationId xmlns:a16="http://schemas.microsoft.com/office/drawing/2014/main" id="{4CF41A9B-2E1F-40A1-8950-ECDCB93D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12163" y="3055182"/>
            <a:ext cx="117362" cy="326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0" name="">
            <a:extLst xmlns:a="http://schemas.openxmlformats.org/drawingml/2006/main">
              <a:ext uri="{FF2B5EF4-FFF2-40B4-BE49-F238E27FC236}">
                <a16:creationId xmlns:a16="http://schemas.microsoft.com/office/drawing/2014/main" id="{92509EB3-B83A-4357-BE10-B8D3EC6E5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43400" y="3302634"/>
            <a:ext cx="117362" cy="184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1" name="">
            <a:extLst xmlns:a="http://schemas.openxmlformats.org/drawingml/2006/main">
              <a:ext uri="{FF2B5EF4-FFF2-40B4-BE49-F238E27FC236}">
                <a16:creationId xmlns:a16="http://schemas.microsoft.com/office/drawing/2014/main" id="{B63085E6-D998-4433-983E-294584A21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60762" y="3321076"/>
            <a:ext cx="117362" cy="63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2" name="">
            <a:extLst xmlns:a="http://schemas.openxmlformats.org/drawingml/2006/main">
              <a:ext uri="{FF2B5EF4-FFF2-40B4-BE49-F238E27FC236}">
                <a16:creationId xmlns:a16="http://schemas.microsoft.com/office/drawing/2014/main" id="{544A597A-C2E0-491C-A349-7E6821D37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3320895"/>
            <a:ext cx="117362" cy="6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3" name="">
            <a:extLst xmlns:a="http://schemas.openxmlformats.org/drawingml/2006/main">
              <a:ext uri="{FF2B5EF4-FFF2-40B4-BE49-F238E27FC236}">
                <a16:creationId xmlns:a16="http://schemas.microsoft.com/office/drawing/2014/main" id="{F1F48694-3D8B-4BDA-9801-A5BE35D14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302292"/>
            <a:ext cx="117362" cy="18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4" name="">
            <a:extLst xmlns:a="http://schemas.openxmlformats.org/drawingml/2006/main">
              <a:ext uri="{FF2B5EF4-FFF2-40B4-BE49-F238E27FC236}">
                <a16:creationId xmlns:a16="http://schemas.microsoft.com/office/drawing/2014/main" id="{9632D369-9B59-406B-AA0F-6362CD72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273679"/>
            <a:ext cx="117362" cy="286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5" name="">
            <a:extLst xmlns:a="http://schemas.openxmlformats.org/drawingml/2006/main">
              <a:ext uri="{FF2B5EF4-FFF2-40B4-BE49-F238E27FC236}">
                <a16:creationId xmlns:a16="http://schemas.microsoft.com/office/drawing/2014/main" id="{AB742ABE-596F-4AF3-AF6F-710A25570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238266"/>
            <a:ext cx="117362" cy="354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6" name="">
            <a:extLst xmlns:a="http://schemas.openxmlformats.org/drawingml/2006/main">
              <a:ext uri="{FF2B5EF4-FFF2-40B4-BE49-F238E27FC236}">
                <a16:creationId xmlns:a16="http://schemas.microsoft.com/office/drawing/2014/main" id="{FB86CC2E-4984-4E58-BD4B-D3B64EB9B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200030"/>
            <a:ext cx="117362" cy="382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7" name="">
            <a:extLst xmlns:a="http://schemas.openxmlformats.org/drawingml/2006/main">
              <a:ext uri="{FF2B5EF4-FFF2-40B4-BE49-F238E27FC236}">
                <a16:creationId xmlns:a16="http://schemas.microsoft.com/office/drawing/2014/main" id="{71CF8606-0AEA-4543-A0E8-9DFD5E1BD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3163260"/>
            <a:ext cx="117362" cy="367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8" name="">
            <a:extLst xmlns:a="http://schemas.openxmlformats.org/drawingml/2006/main">
              <a:ext uri="{FF2B5EF4-FFF2-40B4-BE49-F238E27FC236}">
                <a16:creationId xmlns:a16="http://schemas.microsoft.com/office/drawing/2014/main" id="{E5A30B0C-5111-45B4-8470-FFAED6C24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3132084"/>
            <a:ext cx="117362" cy="311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9" name="">
            <a:extLst xmlns:a="http://schemas.openxmlformats.org/drawingml/2006/main">
              <a:ext uri="{FF2B5EF4-FFF2-40B4-BE49-F238E27FC236}">
                <a16:creationId xmlns:a16="http://schemas.microsoft.com/office/drawing/2014/main" id="{D9DC29C1-DA64-4829-8AA9-11D7C3EC9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3110000"/>
            <a:ext cx="117362" cy="22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0" name="">
            <a:extLst xmlns:a="http://schemas.openxmlformats.org/drawingml/2006/main">
              <a:ext uri="{FF2B5EF4-FFF2-40B4-BE49-F238E27FC236}">
                <a16:creationId xmlns:a16="http://schemas.microsoft.com/office/drawing/2014/main" id="{378BA05E-6015-4103-9DD0-0D630C7AF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3099488"/>
            <a:ext cx="117362" cy="105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1" name="">
            <a:extLst xmlns:a="http://schemas.openxmlformats.org/drawingml/2006/main">
              <a:ext uri="{FF2B5EF4-FFF2-40B4-BE49-F238E27FC236}">
                <a16:creationId xmlns:a16="http://schemas.microsoft.com/office/drawing/2014/main" id="{CE0D67FF-B1BD-4158-B234-B50D97DD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3099488"/>
            <a:ext cx="117362" cy="22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2" name="">
            <a:extLst xmlns:a="http://schemas.openxmlformats.org/drawingml/2006/main">
              <a:ext uri="{FF2B5EF4-FFF2-40B4-BE49-F238E27FC236}">
                <a16:creationId xmlns:a16="http://schemas.microsoft.com/office/drawing/2014/main" id="{95EB3F54-FFE7-4D8D-A2F4-8C69A26CF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3101727"/>
            <a:ext cx="117362" cy="14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3" name="">
            <a:extLst xmlns:a="http://schemas.openxmlformats.org/drawingml/2006/main">
              <a:ext uri="{FF2B5EF4-FFF2-40B4-BE49-F238E27FC236}">
                <a16:creationId xmlns:a16="http://schemas.microsoft.com/office/drawing/2014/main" id="{B1A6F950-9DB5-45BC-8054-DDF8D0673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3116466"/>
            <a:ext cx="117362" cy="25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4" name="">
            <a:extLst xmlns:a="http://schemas.openxmlformats.org/drawingml/2006/main">
              <a:ext uri="{FF2B5EF4-FFF2-40B4-BE49-F238E27FC236}">
                <a16:creationId xmlns:a16="http://schemas.microsoft.com/office/drawing/2014/main" id="{22C70B72-EEFE-44E8-A003-B997306F1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3142050"/>
            <a:ext cx="117362" cy="335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5" name="">
            <a:extLst xmlns:a="http://schemas.openxmlformats.org/drawingml/2006/main">
              <a:ext uri="{FF2B5EF4-FFF2-40B4-BE49-F238E27FC236}">
                <a16:creationId xmlns:a16="http://schemas.microsoft.com/office/drawing/2014/main" id="{35F568D3-E9BE-45FB-90CD-2592BCBB2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3175608"/>
            <a:ext cx="117362" cy="37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6" name="">
            <a:extLst xmlns:a="http://schemas.openxmlformats.org/drawingml/2006/main">
              <a:ext uri="{FF2B5EF4-FFF2-40B4-BE49-F238E27FC236}">
                <a16:creationId xmlns:a16="http://schemas.microsoft.com/office/drawing/2014/main" id="{C643F0A5-8479-4DCF-AFAA-1E59C4A8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3213375"/>
            <a:ext cx="117362" cy="37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7" name="">
            <a:extLst xmlns:a="http://schemas.openxmlformats.org/drawingml/2006/main">
              <a:ext uri="{FF2B5EF4-FFF2-40B4-BE49-F238E27FC236}">
                <a16:creationId xmlns:a16="http://schemas.microsoft.com/office/drawing/2014/main" id="{19156066-049A-4414-8CE7-3E1EF7314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8547" y="3251110"/>
            <a:ext cx="117362" cy="334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8" name="">
            <a:extLst xmlns:a="http://schemas.openxmlformats.org/drawingml/2006/main">
              <a:ext uri="{FF2B5EF4-FFF2-40B4-BE49-F238E27FC236}">
                <a16:creationId xmlns:a16="http://schemas.microsoft.com/office/drawing/2014/main" id="{61BFF98E-C5E0-4E7D-A6BE-429A76C1D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3284579"/>
            <a:ext cx="117362" cy="2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9" name="">
            <a:extLst xmlns:a="http://schemas.openxmlformats.org/drawingml/2006/main">
              <a:ext uri="{FF2B5EF4-FFF2-40B4-BE49-F238E27FC236}">
                <a16:creationId xmlns:a16="http://schemas.microsoft.com/office/drawing/2014/main" id="{04A44E75-C416-47AF-9DDB-2FC26C469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3310026"/>
            <a:ext cx="117362" cy="145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0" name="">
            <a:extLst xmlns:a="http://schemas.openxmlformats.org/drawingml/2006/main">
              <a:ext uri="{FF2B5EF4-FFF2-40B4-BE49-F238E27FC236}">
                <a16:creationId xmlns:a16="http://schemas.microsoft.com/office/drawing/2014/main" id="{697FA7A1-5EE3-40B6-86FB-51A14CDC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3324595"/>
            <a:ext cx="117362" cy="2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1" name="">
            <a:extLst xmlns:a="http://schemas.openxmlformats.org/drawingml/2006/main">
              <a:ext uri="{FF2B5EF4-FFF2-40B4-BE49-F238E27FC236}">
                <a16:creationId xmlns:a16="http://schemas.microsoft.com/office/drawing/2014/main" id="{552A02F5-27B1-425F-9874-D81C5645E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3315961"/>
            <a:ext cx="117362" cy="106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2" name="">
            <a:extLst xmlns:a="http://schemas.openxmlformats.org/drawingml/2006/main">
              <a:ext uri="{FF2B5EF4-FFF2-40B4-BE49-F238E27FC236}">
                <a16:creationId xmlns:a16="http://schemas.microsoft.com/office/drawing/2014/main" id="{10C9CB71-A9D1-4BBB-A7A4-591C84FE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293728"/>
            <a:ext cx="117362" cy="22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3" name="">
            <a:extLst xmlns:a="http://schemas.openxmlformats.org/drawingml/2006/main">
              <a:ext uri="{FF2B5EF4-FFF2-40B4-BE49-F238E27FC236}">
                <a16:creationId xmlns:a16="http://schemas.microsoft.com/office/drawing/2014/main" id="{9200CAD6-4D6A-4227-B0BC-25764A207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262445"/>
            <a:ext cx="117362" cy="3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4" name="">
            <a:extLst xmlns:a="http://schemas.openxmlformats.org/drawingml/2006/main">
              <a:ext uri="{FF2B5EF4-FFF2-40B4-BE49-F238E27FC236}">
                <a16:creationId xmlns:a16="http://schemas.microsoft.com/office/drawing/2014/main" id="{2E9883AB-5516-4285-9E63-E68281A38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225625"/>
            <a:ext cx="117362" cy="36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5" name="">
            <a:extLst xmlns:a="http://schemas.openxmlformats.org/drawingml/2006/main">
              <a:ext uri="{FF2B5EF4-FFF2-40B4-BE49-F238E27FC236}">
                <a16:creationId xmlns:a16="http://schemas.microsoft.com/office/drawing/2014/main" id="{E64357CF-851A-41DD-AF0E-661024F48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3187398"/>
            <a:ext cx="117362" cy="382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6" name="">
            <a:extLst xmlns:a="http://schemas.openxmlformats.org/drawingml/2006/main">
              <a:ext uri="{FF2B5EF4-FFF2-40B4-BE49-F238E27FC236}">
                <a16:creationId xmlns:a16="http://schemas.microsoft.com/office/drawing/2014/main" id="{F62A210F-04F7-45C3-9E58-7DC789FDF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3152056"/>
            <a:ext cx="117362" cy="353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7" name="">
            <a:extLst xmlns:a="http://schemas.openxmlformats.org/drawingml/2006/main">
              <a:ext uri="{FF2B5EF4-FFF2-40B4-BE49-F238E27FC236}">
                <a16:creationId xmlns:a16="http://schemas.microsoft.com/office/drawing/2014/main" id="{BFDC07F4-1779-4714-B7A9-235CAFC5B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12163" y="3123566"/>
            <a:ext cx="117362" cy="284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8" name="">
            <a:extLst xmlns:a="http://schemas.openxmlformats.org/drawingml/2006/main">
              <a:ext uri="{FF2B5EF4-FFF2-40B4-BE49-F238E27FC236}">
                <a16:creationId xmlns:a16="http://schemas.microsoft.com/office/drawing/2014/main" id="{F0421CE8-AA69-47B4-8ECB-89500B16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43400" y="3396458"/>
            <a:ext cx="117362" cy="12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9" name="">
            <a:extLst xmlns:a="http://schemas.openxmlformats.org/drawingml/2006/main">
              <a:ext uri="{FF2B5EF4-FFF2-40B4-BE49-F238E27FC236}">
                <a16:creationId xmlns:a16="http://schemas.microsoft.com/office/drawing/2014/main" id="{46E686DD-3F82-41FB-8B1B-9728CE75E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3408054"/>
            <a:ext cx="117362" cy="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0" name="">
            <a:extLst xmlns:a="http://schemas.openxmlformats.org/drawingml/2006/main">
              <a:ext uri="{FF2B5EF4-FFF2-40B4-BE49-F238E27FC236}">
                <a16:creationId xmlns:a16="http://schemas.microsoft.com/office/drawing/2014/main" id="{8BD0BDC7-55EC-4DB5-8250-0F53D226B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3394898"/>
            <a:ext cx="117362" cy="13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1" name="">
            <a:extLst xmlns:a="http://schemas.openxmlformats.org/drawingml/2006/main">
              <a:ext uri="{FF2B5EF4-FFF2-40B4-BE49-F238E27FC236}">
                <a16:creationId xmlns:a16="http://schemas.microsoft.com/office/drawing/2014/main" id="{20D5BE1C-334C-443C-9224-7A5140CC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370604"/>
            <a:ext cx="117362" cy="242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2" name="">
            <a:extLst xmlns:a="http://schemas.openxmlformats.org/drawingml/2006/main">
              <a:ext uri="{FF2B5EF4-FFF2-40B4-BE49-F238E27FC236}">
                <a16:creationId xmlns:a16="http://schemas.microsoft.com/office/drawing/2014/main" id="{37445B20-1C5D-4203-8164-7D59A147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337897"/>
            <a:ext cx="117362" cy="327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3" name="">
            <a:extLst xmlns:a="http://schemas.openxmlformats.org/drawingml/2006/main">
              <a:ext uri="{FF2B5EF4-FFF2-40B4-BE49-F238E27FC236}">
                <a16:creationId xmlns:a16="http://schemas.microsoft.com/office/drawing/2014/main" id="{9DE7BE0F-FB49-4A4D-B775-7213971A9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300449"/>
            <a:ext cx="117362" cy="37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4" name="">
            <a:extLst xmlns:a="http://schemas.openxmlformats.org/drawingml/2006/main">
              <a:ext uri="{FF2B5EF4-FFF2-40B4-BE49-F238E27FC236}">
                <a16:creationId xmlns:a16="http://schemas.microsoft.com/office/drawing/2014/main" id="{774472DF-F237-45DC-85FF-66A664FC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262462"/>
            <a:ext cx="117362" cy="37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5" name="">
            <a:extLst xmlns:a="http://schemas.openxmlformats.org/drawingml/2006/main">
              <a:ext uri="{FF2B5EF4-FFF2-40B4-BE49-F238E27FC236}">
                <a16:creationId xmlns:a16="http://schemas.microsoft.com/office/drawing/2014/main" id="{569C91D5-20ED-4FAF-A27C-32D93748D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3228200"/>
            <a:ext cx="117362" cy="342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6" name="">
            <a:extLst xmlns:a="http://schemas.openxmlformats.org/drawingml/2006/main">
              <a:ext uri="{FF2B5EF4-FFF2-40B4-BE49-F238E27FC236}">
                <a16:creationId xmlns:a16="http://schemas.microsoft.com/office/drawing/2014/main" id="{C58176E1-510C-4B1B-AFAB-B2DDABCB6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3201508"/>
            <a:ext cx="117362" cy="2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7" name="">
            <a:extLst xmlns:a="http://schemas.openxmlformats.org/drawingml/2006/main">
              <a:ext uri="{FF2B5EF4-FFF2-40B4-BE49-F238E27FC236}">
                <a16:creationId xmlns:a16="http://schemas.microsoft.com/office/drawing/2014/main" id="{74AA5B7E-0EF0-463B-AB57-F4CCBD39C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3185382"/>
            <a:ext cx="117362" cy="161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8" name="">
            <a:extLst xmlns:a="http://schemas.openxmlformats.org/drawingml/2006/main">
              <a:ext uri="{FF2B5EF4-FFF2-40B4-BE49-F238E27FC236}">
                <a16:creationId xmlns:a16="http://schemas.microsoft.com/office/drawing/2014/main" id="{5AEBA2B1-B813-4249-8747-5BD35722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3181632"/>
            <a:ext cx="117362" cy="3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9" name="">
            <a:extLst xmlns:a="http://schemas.openxmlformats.org/drawingml/2006/main">
              <a:ext uri="{FF2B5EF4-FFF2-40B4-BE49-F238E27FC236}">
                <a16:creationId xmlns:a16="http://schemas.microsoft.com/office/drawing/2014/main" id="{EDD4BA70-00C0-421C-9097-EB4BDC604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3181632"/>
            <a:ext cx="117362" cy="90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0" name="">
            <a:extLst xmlns:a="http://schemas.openxmlformats.org/drawingml/2006/main">
              <a:ext uri="{FF2B5EF4-FFF2-40B4-BE49-F238E27FC236}">
                <a16:creationId xmlns:a16="http://schemas.microsoft.com/office/drawing/2014/main" id="{A8F2B8AB-D1E1-4B9C-AC82-C24CE531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3190678"/>
            <a:ext cx="117362" cy="208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1" name="">
            <a:extLst xmlns:a="http://schemas.openxmlformats.org/drawingml/2006/main">
              <a:ext uri="{FF2B5EF4-FFF2-40B4-BE49-F238E27FC236}">
                <a16:creationId xmlns:a16="http://schemas.microsoft.com/office/drawing/2014/main" id="{D8A3FFAE-ED38-4DCF-BF55-4FC5934EE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3211506"/>
            <a:ext cx="117362" cy="30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2" name="">
            <a:extLst xmlns:a="http://schemas.openxmlformats.org/drawingml/2006/main">
              <a:ext uri="{FF2B5EF4-FFF2-40B4-BE49-F238E27FC236}">
                <a16:creationId xmlns:a16="http://schemas.microsoft.com/office/drawing/2014/main" id="{4B5C7771-E398-4164-ADE9-EED448D1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3241777"/>
            <a:ext cx="117362" cy="363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3" name="">
            <a:extLst xmlns:a="http://schemas.openxmlformats.org/drawingml/2006/main">
              <a:ext uri="{FF2B5EF4-FFF2-40B4-BE49-F238E27FC236}">
                <a16:creationId xmlns:a16="http://schemas.microsoft.com/office/drawing/2014/main" id="{59D97C8D-494F-40E7-84D2-BB4B95C53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3278095"/>
            <a:ext cx="117362" cy="382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4" name="">
            <a:extLst xmlns:a="http://schemas.openxmlformats.org/drawingml/2006/main">
              <a:ext uri="{FF2B5EF4-FFF2-40B4-BE49-F238E27FC236}">
                <a16:creationId xmlns:a16="http://schemas.microsoft.com/office/drawing/2014/main" id="{3B339F8F-D123-4186-B8BA-CE8F00727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3316383"/>
            <a:ext cx="117362" cy="35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5" name="">
            <a:extLst xmlns:a="http://schemas.openxmlformats.org/drawingml/2006/main">
              <a:ext uri="{FF2B5EF4-FFF2-40B4-BE49-F238E27FC236}">
                <a16:creationId xmlns:a16="http://schemas.microsoft.com/office/drawing/2014/main" id="{5A9AC034-D52D-4837-8CA7-9F9ED555D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8547" y="3352344"/>
            <a:ext cx="117362" cy="295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6" name="">
            <a:extLst xmlns:a="http://schemas.openxmlformats.org/drawingml/2006/main">
              <a:ext uri="{FF2B5EF4-FFF2-40B4-BE49-F238E27FC236}">
                <a16:creationId xmlns:a16="http://schemas.microsoft.com/office/drawing/2014/main" id="{0830C87E-6BBA-442F-A0CE-1B76E586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3381942"/>
            <a:ext cx="117362" cy="199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7" name="">
            <a:extLst xmlns:a="http://schemas.openxmlformats.org/drawingml/2006/main">
              <a:ext uri="{FF2B5EF4-FFF2-40B4-BE49-F238E27FC236}">
                <a16:creationId xmlns:a16="http://schemas.microsoft.com/office/drawing/2014/main" id="{C18CF35A-D3DD-4BC7-B5A1-0FFF6ED22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3401856"/>
            <a:ext cx="117362" cy="7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8" name="">
            <a:extLst xmlns:a="http://schemas.openxmlformats.org/drawingml/2006/main">
              <a:ext uri="{FF2B5EF4-FFF2-40B4-BE49-F238E27FC236}">
                <a16:creationId xmlns:a16="http://schemas.microsoft.com/office/drawing/2014/main" id="{271DC8DA-F3F3-4563-9145-270DA0B76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3405026"/>
            <a:ext cx="117362" cy="4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9" name="">
            <a:extLst xmlns:a="http://schemas.openxmlformats.org/drawingml/2006/main">
              <a:ext uri="{FF2B5EF4-FFF2-40B4-BE49-F238E27FC236}">
                <a16:creationId xmlns:a16="http://schemas.microsoft.com/office/drawing/2014/main" id="{3198C361-7435-4819-83DD-C072E5C79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3387927"/>
            <a:ext cx="117362" cy="17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0" name="">
            <a:extLst xmlns:a="http://schemas.openxmlformats.org/drawingml/2006/main">
              <a:ext uri="{FF2B5EF4-FFF2-40B4-BE49-F238E27FC236}">
                <a16:creationId xmlns:a16="http://schemas.microsoft.com/office/drawing/2014/main" id="{5F6D7A0E-6EA5-4482-BDC7-44F661E54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360471"/>
            <a:ext cx="117362" cy="274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1" name="">
            <a:extLst xmlns:a="http://schemas.openxmlformats.org/drawingml/2006/main">
              <a:ext uri="{FF2B5EF4-FFF2-40B4-BE49-F238E27FC236}">
                <a16:creationId xmlns:a16="http://schemas.microsoft.com/office/drawing/2014/main" id="{66FA42D6-F85A-4284-BBF3-7F2DB4CA1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325740"/>
            <a:ext cx="117362" cy="347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2" name="">
            <a:extLst xmlns:a="http://schemas.openxmlformats.org/drawingml/2006/main">
              <a:ext uri="{FF2B5EF4-FFF2-40B4-BE49-F238E27FC236}">
                <a16:creationId xmlns:a16="http://schemas.microsoft.com/office/drawing/2014/main" id="{DB0AFBD9-EEB7-4C95-97AF-B34F7473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287632"/>
            <a:ext cx="117362" cy="381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3" name="">
            <a:extLst xmlns:a="http://schemas.openxmlformats.org/drawingml/2006/main">
              <a:ext uri="{FF2B5EF4-FFF2-40B4-BE49-F238E27FC236}">
                <a16:creationId xmlns:a16="http://schemas.microsoft.com/office/drawing/2014/main" id="{76BF6E9F-EA80-4F20-AD5B-A7F949D15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3250424"/>
            <a:ext cx="117362" cy="37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4" name="">
            <a:extLst xmlns:a="http://schemas.openxmlformats.org/drawingml/2006/main">
              <a:ext uri="{FF2B5EF4-FFF2-40B4-BE49-F238E27FC236}">
                <a16:creationId xmlns:a16="http://schemas.microsoft.com/office/drawing/2014/main" id="{26A6217E-0646-4A4E-8FE5-A88148E53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3218292"/>
            <a:ext cx="117362" cy="321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5" name="">
            <a:extLst xmlns:a="http://schemas.openxmlformats.org/drawingml/2006/main">
              <a:ext uri="{FF2B5EF4-FFF2-40B4-BE49-F238E27FC236}">
                <a16:creationId xmlns:a16="http://schemas.microsoft.com/office/drawing/2014/main" id="{D1039DD2-857E-442B-A49C-EACD199F7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12163" y="3194842"/>
            <a:ext cx="117362" cy="23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6" name="">
            <a:extLst xmlns:a="http://schemas.openxmlformats.org/drawingml/2006/main">
              <a:ext uri="{FF2B5EF4-FFF2-40B4-BE49-F238E27FC236}">
                <a16:creationId xmlns:a16="http://schemas.microsoft.com/office/drawing/2014/main" id="{EA5EEDDE-2860-4F88-8603-94C5B678C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43400" y="3487024"/>
            <a:ext cx="117362" cy="54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7" name="">
            <a:extLst xmlns:a="http://schemas.openxmlformats.org/drawingml/2006/main">
              <a:ext uri="{FF2B5EF4-FFF2-40B4-BE49-F238E27FC236}">
                <a16:creationId xmlns:a16="http://schemas.microsoft.com/office/drawing/2014/main" id="{7193C656-D868-49A6-875D-A14CD1525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3485076"/>
            <a:ext cx="117362" cy="73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8" name="">
            <a:extLst xmlns:a="http://schemas.openxmlformats.org/drawingml/2006/main">
              <a:ext uri="{FF2B5EF4-FFF2-40B4-BE49-F238E27FC236}">
                <a16:creationId xmlns:a16="http://schemas.microsoft.com/office/drawing/2014/main" id="{7A1655FF-328C-46ED-8621-BAFBBC6A4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3465695"/>
            <a:ext cx="117362" cy="193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9" name="">
            <a:extLst xmlns:a="http://schemas.openxmlformats.org/drawingml/2006/main">
              <a:ext uri="{FF2B5EF4-FFF2-40B4-BE49-F238E27FC236}">
                <a16:creationId xmlns:a16="http://schemas.microsoft.com/office/drawing/2014/main" id="{52FEFE39-6E76-44F2-B29B-CE06A3EDC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436494"/>
            <a:ext cx="117362" cy="292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0" name="">
            <a:extLst xmlns:a="http://schemas.openxmlformats.org/drawingml/2006/main">
              <a:ext uri="{FF2B5EF4-FFF2-40B4-BE49-F238E27FC236}">
                <a16:creationId xmlns:a16="http://schemas.microsoft.com/office/drawing/2014/main" id="{69CF3DAF-7143-43BD-9A64-C6B2E59C2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400751"/>
            <a:ext cx="117362" cy="357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1" name="">
            <a:extLst xmlns:a="http://schemas.openxmlformats.org/drawingml/2006/main">
              <a:ext uri="{FF2B5EF4-FFF2-40B4-BE49-F238E27FC236}">
                <a16:creationId xmlns:a16="http://schemas.microsoft.com/office/drawing/2014/main" id="{8073A3E2-FBF6-4B80-BA9E-A45E0D0A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362476"/>
            <a:ext cx="117362" cy="382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2" name="">
            <a:extLst xmlns:a="http://schemas.openxmlformats.org/drawingml/2006/main">
              <a:ext uri="{FF2B5EF4-FFF2-40B4-BE49-F238E27FC236}">
                <a16:creationId xmlns:a16="http://schemas.microsoft.com/office/drawing/2014/main" id="{DE503B07-E557-4414-B0F9-E254F2AF3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325967"/>
            <a:ext cx="117362" cy="365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3" name="">
            <a:extLst xmlns:a="http://schemas.openxmlformats.org/drawingml/2006/main">
              <a:ext uri="{FF2B5EF4-FFF2-40B4-BE49-F238E27FC236}">
                <a16:creationId xmlns:a16="http://schemas.microsoft.com/office/drawing/2014/main" id="{E57089F3-02F6-4989-92FA-7492BD959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3295319"/>
            <a:ext cx="117362" cy="30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4" name="">
            <a:extLst xmlns:a="http://schemas.openxmlformats.org/drawingml/2006/main">
              <a:ext uri="{FF2B5EF4-FFF2-40B4-BE49-F238E27FC236}">
                <a16:creationId xmlns:a16="http://schemas.microsoft.com/office/drawing/2014/main" id="{7CD4C60D-7A2B-41E8-8FD4-1A49AE003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3273974"/>
            <a:ext cx="117362" cy="213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5" name="">
            <a:extLst xmlns:a="http://schemas.openxmlformats.org/drawingml/2006/main">
              <a:ext uri="{FF2B5EF4-FFF2-40B4-BE49-F238E27FC236}">
                <a16:creationId xmlns:a16="http://schemas.microsoft.com/office/drawing/2014/main" id="{B236020C-1912-484D-9365-D7BA37CBC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3264326"/>
            <a:ext cx="117362" cy="96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6" name="">
            <a:extLst xmlns:a="http://schemas.openxmlformats.org/drawingml/2006/main">
              <a:ext uri="{FF2B5EF4-FFF2-40B4-BE49-F238E27FC236}">
                <a16:creationId xmlns:a16="http://schemas.microsoft.com/office/drawing/2014/main" id="{79461436-D428-4865-A048-54CAD302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3264326"/>
            <a:ext cx="117362" cy="3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7" name="">
            <a:extLst xmlns:a="http://schemas.openxmlformats.org/drawingml/2006/main">
              <a:ext uri="{FF2B5EF4-FFF2-40B4-BE49-F238E27FC236}">
                <a16:creationId xmlns:a16="http://schemas.microsoft.com/office/drawing/2014/main" id="{2EB2A843-CFCA-49A9-AD1F-38A74E8BB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3267459"/>
            <a:ext cx="117362" cy="15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8" name="">
            <a:extLst xmlns:a="http://schemas.openxmlformats.org/drawingml/2006/main">
              <a:ext uri="{FF2B5EF4-FFF2-40B4-BE49-F238E27FC236}">
                <a16:creationId xmlns:a16="http://schemas.microsoft.com/office/drawing/2014/main" id="{A5EB556F-F133-4A28-AF66-887EEB71A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3283021"/>
            <a:ext cx="117362" cy="262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9" name="">
            <a:extLst xmlns:a="http://schemas.openxmlformats.org/drawingml/2006/main">
              <a:ext uri="{FF2B5EF4-FFF2-40B4-BE49-F238E27FC236}">
                <a16:creationId xmlns:a16="http://schemas.microsoft.com/office/drawing/2014/main" id="{DDCFF899-92B3-457F-B6A8-C133A9253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3309264"/>
            <a:ext cx="117362" cy="33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0" name="">
            <a:extLst xmlns:a="http://schemas.openxmlformats.org/drawingml/2006/main">
              <a:ext uri="{FF2B5EF4-FFF2-40B4-BE49-F238E27FC236}">
                <a16:creationId xmlns:a16="http://schemas.microsoft.com/office/drawing/2014/main" id="{1B2558B1-2AC9-432B-97BE-D4AAD3BC4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3343245"/>
            <a:ext cx="117362" cy="379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1" name="">
            <a:extLst xmlns:a="http://schemas.openxmlformats.org/drawingml/2006/main">
              <a:ext uri="{FF2B5EF4-FFF2-40B4-BE49-F238E27FC236}">
                <a16:creationId xmlns:a16="http://schemas.microsoft.com/office/drawing/2014/main" id="{215161B4-F33F-4AC1-8E29-27BB321F5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3381149"/>
            <a:ext cx="117362" cy="375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2" name="">
            <a:extLst xmlns:a="http://schemas.openxmlformats.org/drawingml/2006/main">
              <a:ext uri="{FF2B5EF4-FFF2-40B4-BE49-F238E27FC236}">
                <a16:creationId xmlns:a16="http://schemas.microsoft.com/office/drawing/2014/main" id="{F090063D-D3D5-4C31-832E-64C50660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3418722"/>
            <a:ext cx="117362" cy="33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3" name="">
            <a:extLst xmlns:a="http://schemas.openxmlformats.org/drawingml/2006/main">
              <a:ext uri="{FF2B5EF4-FFF2-40B4-BE49-F238E27FC236}">
                <a16:creationId xmlns:a16="http://schemas.microsoft.com/office/drawing/2014/main" id="{44BE2EA7-B41C-485A-8F06-D8C8A65E8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8547" y="3451747"/>
            <a:ext cx="117362" cy="247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4" name="">
            <a:extLst xmlns:a="http://schemas.openxmlformats.org/drawingml/2006/main">
              <a:ext uri="{FF2B5EF4-FFF2-40B4-BE49-F238E27FC236}">
                <a16:creationId xmlns:a16="http://schemas.microsoft.com/office/drawing/2014/main" id="{AE2E2CFC-3ADB-4BC7-98DF-4E7FE20F8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3476517"/>
            <a:ext cx="117362" cy="137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5" name="">
            <a:extLst xmlns:a="http://schemas.openxmlformats.org/drawingml/2006/main">
              <a:ext uri="{FF2B5EF4-FFF2-40B4-BE49-F238E27FC236}">
                <a16:creationId xmlns:a16="http://schemas.microsoft.com/office/drawing/2014/main" id="{97773B73-2B2C-47ED-BF32-6324C2AB1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3490253"/>
            <a:ext cx="117362" cy="11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6" name="">
            <a:extLst xmlns:a="http://schemas.openxmlformats.org/drawingml/2006/main">
              <a:ext uri="{FF2B5EF4-FFF2-40B4-BE49-F238E27FC236}">
                <a16:creationId xmlns:a16="http://schemas.microsoft.com/office/drawing/2014/main" id="{ECF7EA4F-8E98-41AC-BFDC-FF66BE93F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3479867"/>
            <a:ext cx="117362" cy="115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7" name="">
            <a:extLst xmlns:a="http://schemas.openxmlformats.org/drawingml/2006/main">
              <a:ext uri="{FF2B5EF4-FFF2-40B4-BE49-F238E27FC236}">
                <a16:creationId xmlns:a16="http://schemas.microsoft.com/office/drawing/2014/main" id="{BA7E7C38-E13A-4372-977B-70873D2E0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3456910"/>
            <a:ext cx="117362" cy="22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8" name="">
            <a:extLst xmlns:a="http://schemas.openxmlformats.org/drawingml/2006/main">
              <a:ext uri="{FF2B5EF4-FFF2-40B4-BE49-F238E27FC236}">
                <a16:creationId xmlns:a16="http://schemas.microsoft.com/office/drawing/2014/main" id="{842F30B8-2713-48AD-8F13-A3E01D528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425119"/>
            <a:ext cx="117362" cy="317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9" name="">
            <a:extLst xmlns:a="http://schemas.openxmlformats.org/drawingml/2006/main">
              <a:ext uri="{FF2B5EF4-FFF2-40B4-BE49-F238E27FC236}">
                <a16:creationId xmlns:a16="http://schemas.microsoft.com/office/drawing/2014/main" id="{5E0BD97D-1829-4761-834C-918818F81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388063"/>
            <a:ext cx="117362" cy="370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0" name="">
            <a:extLst xmlns:a="http://schemas.openxmlformats.org/drawingml/2006/main">
              <a:ext uri="{FF2B5EF4-FFF2-40B4-BE49-F238E27FC236}">
                <a16:creationId xmlns:a16="http://schemas.microsoft.com/office/drawing/2014/main" id="{6F7C61D9-A89B-4792-93D5-744662870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349899"/>
            <a:ext cx="117362" cy="38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1" name="">
            <a:extLst xmlns:a="http://schemas.openxmlformats.org/drawingml/2006/main">
              <a:ext uri="{FF2B5EF4-FFF2-40B4-BE49-F238E27FC236}">
                <a16:creationId xmlns:a16="http://schemas.microsoft.com/office/drawing/2014/main" id="{57F02227-2BB4-44CE-8FD9-8FD147F98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3314912"/>
            <a:ext cx="117362" cy="34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2" name="">
            <a:extLst xmlns:a="http://schemas.openxmlformats.org/drawingml/2006/main">
              <a:ext uri="{FF2B5EF4-FFF2-40B4-BE49-F238E27FC236}">
                <a16:creationId xmlns:a16="http://schemas.microsoft.com/office/drawing/2014/main" id="{706D5432-4A0D-43C0-B2FE-CFEA9CA21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3287028"/>
            <a:ext cx="117362" cy="27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3" name="">
            <a:extLst xmlns:a="http://schemas.openxmlformats.org/drawingml/2006/main">
              <a:ext uri="{FF2B5EF4-FFF2-40B4-BE49-F238E27FC236}">
                <a16:creationId xmlns:a16="http://schemas.microsoft.com/office/drawing/2014/main" id="{13BE44D9-E6D1-44D0-9338-243B51C49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12163" y="3269376"/>
            <a:ext cx="117362" cy="176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4" name="">
            <a:extLst xmlns:a="http://schemas.openxmlformats.org/drawingml/2006/main">
              <a:ext uri="{FF2B5EF4-FFF2-40B4-BE49-F238E27FC236}">
                <a16:creationId xmlns:a16="http://schemas.microsoft.com/office/drawing/2014/main" id="{90FF7E3E-0A80-40F2-B695-7A1405FFA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3572638"/>
            <a:ext cx="117362" cy="1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5" name="">
            <a:extLst xmlns:a="http://schemas.openxmlformats.org/drawingml/2006/main">
              <a:ext uri="{FF2B5EF4-FFF2-40B4-BE49-F238E27FC236}">
                <a16:creationId xmlns:a16="http://schemas.microsoft.com/office/drawing/2014/main" id="{CDD8C34E-96BE-4C93-8A8D-E497E8944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3558645"/>
            <a:ext cx="117362" cy="13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6" name="">
            <a:extLst xmlns:a="http://schemas.openxmlformats.org/drawingml/2006/main">
              <a:ext uri="{FF2B5EF4-FFF2-40B4-BE49-F238E27FC236}">
                <a16:creationId xmlns:a16="http://schemas.microsoft.com/office/drawing/2014/main" id="{0744DD7A-870A-4FA7-9042-808971C6E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3533664"/>
            <a:ext cx="117362" cy="249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7" name="">
            <a:extLst xmlns:a="http://schemas.openxmlformats.org/drawingml/2006/main">
              <a:ext uri="{FF2B5EF4-FFF2-40B4-BE49-F238E27FC236}">
                <a16:creationId xmlns:a16="http://schemas.microsoft.com/office/drawing/2014/main" id="{98AAAA66-DC45-436D-B1FF-9B1A3A0F4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500501"/>
            <a:ext cx="117362" cy="33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8" name="">
            <a:extLst xmlns:a="http://schemas.openxmlformats.org/drawingml/2006/main">
              <a:ext uri="{FF2B5EF4-FFF2-40B4-BE49-F238E27FC236}">
                <a16:creationId xmlns:a16="http://schemas.microsoft.com/office/drawing/2014/main" id="{D017B081-BF22-4CE3-91B3-E5C405A89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462875"/>
            <a:ext cx="117362" cy="3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9" name="">
            <a:extLst xmlns:a="http://schemas.openxmlformats.org/drawingml/2006/main">
              <a:ext uri="{FF2B5EF4-FFF2-40B4-BE49-F238E27FC236}">
                <a16:creationId xmlns:a16="http://schemas.microsoft.com/office/drawing/2014/main" id="{8D49C2B5-B218-47D8-AD4C-6F01AC34E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425012"/>
            <a:ext cx="117362" cy="378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0" name="">
            <a:extLst xmlns:a="http://schemas.openxmlformats.org/drawingml/2006/main">
              <a:ext uri="{FF2B5EF4-FFF2-40B4-BE49-F238E27FC236}">
                <a16:creationId xmlns:a16="http://schemas.microsoft.com/office/drawing/2014/main" id="{5627021F-87F0-4BF2-9571-53BBDA061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391159"/>
            <a:ext cx="117362" cy="338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1" name="">
            <a:extLst xmlns:a="http://schemas.openxmlformats.org/drawingml/2006/main">
              <a:ext uri="{FF2B5EF4-FFF2-40B4-BE49-F238E27FC236}">
                <a16:creationId xmlns:a16="http://schemas.microsoft.com/office/drawing/2014/main" id="{859919D0-5FB4-4A4A-A7FC-BCC353A6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3365117"/>
            <a:ext cx="117362" cy="26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2" name="">
            <a:extLst xmlns:a="http://schemas.openxmlformats.org/drawingml/2006/main">
              <a:ext uri="{FF2B5EF4-FFF2-40B4-BE49-F238E27FC236}">
                <a16:creationId xmlns:a16="http://schemas.microsoft.com/office/drawing/2014/main" id="{05DABD3C-AD26-4038-B512-7766AB1F2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3349808"/>
            <a:ext cx="117362" cy="1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3" name="">
            <a:extLst xmlns:a="http://schemas.openxmlformats.org/drawingml/2006/main">
              <a:ext uri="{FF2B5EF4-FFF2-40B4-BE49-F238E27FC236}">
                <a16:creationId xmlns:a16="http://schemas.microsoft.com/office/drawing/2014/main" id="{4E91545E-3CD6-4821-9C56-2B26E3D7B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3346950"/>
            <a:ext cx="117362" cy="28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4" name="">
            <a:extLst xmlns:a="http://schemas.openxmlformats.org/drawingml/2006/main">
              <a:ext uri="{FF2B5EF4-FFF2-40B4-BE49-F238E27FC236}">
                <a16:creationId xmlns:a16="http://schemas.microsoft.com/office/drawing/2014/main" id="{BE7423DD-0A28-4B45-A7AB-D7A5E289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3346950"/>
            <a:ext cx="117362" cy="9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5" name="">
            <a:extLst xmlns:a="http://schemas.openxmlformats.org/drawingml/2006/main">
              <a:ext uri="{FF2B5EF4-FFF2-40B4-BE49-F238E27FC236}">
                <a16:creationId xmlns:a16="http://schemas.microsoft.com/office/drawing/2014/main" id="{E661047F-DD2A-4630-B54F-D0143190E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3356865"/>
            <a:ext cx="117362" cy="21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6" name="">
            <a:extLst xmlns:a="http://schemas.openxmlformats.org/drawingml/2006/main">
              <a:ext uri="{FF2B5EF4-FFF2-40B4-BE49-F238E27FC236}">
                <a16:creationId xmlns:a16="http://schemas.microsoft.com/office/drawing/2014/main" id="{2DABF2E0-F541-4233-A943-D8AC59CE5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3378439"/>
            <a:ext cx="117362" cy="30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7" name="">
            <a:extLst xmlns:a="http://schemas.openxmlformats.org/drawingml/2006/main">
              <a:ext uri="{FF2B5EF4-FFF2-40B4-BE49-F238E27FC236}">
                <a16:creationId xmlns:a16="http://schemas.microsoft.com/office/drawing/2014/main" id="{4DE6FD5C-A0CD-4CF1-9A86-0BE77510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3409251"/>
            <a:ext cx="117362" cy="36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8" name="">
            <a:extLst xmlns:a="http://schemas.openxmlformats.org/drawingml/2006/main">
              <a:ext uri="{FF2B5EF4-FFF2-40B4-BE49-F238E27FC236}">
                <a16:creationId xmlns:a16="http://schemas.microsoft.com/office/drawing/2014/main" id="{94D9D307-6F56-4147-89C0-BDB8A02E8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3445843"/>
            <a:ext cx="117362" cy="382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9" name="">
            <a:extLst xmlns:a="http://schemas.openxmlformats.org/drawingml/2006/main">
              <a:ext uri="{FF2B5EF4-FFF2-40B4-BE49-F238E27FC236}">
                <a16:creationId xmlns:a16="http://schemas.microsoft.com/office/drawing/2014/main" id="{739381AF-645A-48C0-844C-F97F372DA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3484108"/>
            <a:ext cx="117362" cy="356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0" name="">
            <a:extLst xmlns:a="http://schemas.openxmlformats.org/drawingml/2006/main">
              <a:ext uri="{FF2B5EF4-FFF2-40B4-BE49-F238E27FC236}">
                <a16:creationId xmlns:a16="http://schemas.microsoft.com/office/drawing/2014/main" id="{4C4E7F81-2D6E-4C83-B02D-32F5F153A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3519751"/>
            <a:ext cx="117362" cy="290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1" name="">
            <a:extLst xmlns:a="http://schemas.openxmlformats.org/drawingml/2006/main">
              <a:ext uri="{FF2B5EF4-FFF2-40B4-BE49-F238E27FC236}">
                <a16:creationId xmlns:a16="http://schemas.microsoft.com/office/drawing/2014/main" id="{D5B75974-4FF2-4950-922C-9273B692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8547" y="3548773"/>
            <a:ext cx="117362" cy="191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2" name="">
            <a:extLst xmlns:a="http://schemas.openxmlformats.org/drawingml/2006/main">
              <a:ext uri="{FF2B5EF4-FFF2-40B4-BE49-F238E27FC236}">
                <a16:creationId xmlns:a16="http://schemas.microsoft.com/office/drawing/2014/main" id="{4967B7F3-9AC9-436F-907F-7E43F9A6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3567915"/>
            <a:ext cx="117362" cy="71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3" name="">
            <a:extLst xmlns:a="http://schemas.openxmlformats.org/drawingml/2006/main">
              <a:ext uri="{FF2B5EF4-FFF2-40B4-BE49-F238E27FC236}">
                <a16:creationId xmlns:a16="http://schemas.microsoft.com/office/drawing/2014/main" id="{33D120B3-71C2-436B-B3FB-381F2929D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3569319"/>
            <a:ext cx="117362" cy="57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4" name="">
            <a:extLst xmlns:a="http://schemas.openxmlformats.org/drawingml/2006/main">
              <a:ext uri="{FF2B5EF4-FFF2-40B4-BE49-F238E27FC236}">
                <a16:creationId xmlns:a16="http://schemas.microsoft.com/office/drawing/2014/main" id="{9A51D93F-E323-4D3B-8E62-8ADF2CFB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3551423"/>
            <a:ext cx="117362" cy="17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5" name="">
            <a:extLst xmlns:a="http://schemas.openxmlformats.org/drawingml/2006/main">
              <a:ext uri="{FF2B5EF4-FFF2-40B4-BE49-F238E27FC236}">
                <a16:creationId xmlns:a16="http://schemas.microsoft.com/office/drawing/2014/main" id="{437AF02A-66C1-461A-9918-573CA7304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3523350"/>
            <a:ext cx="117362" cy="280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6" name="">
            <a:extLst xmlns:a="http://schemas.openxmlformats.org/drawingml/2006/main">
              <a:ext uri="{FF2B5EF4-FFF2-40B4-BE49-F238E27FC236}">
                <a16:creationId xmlns:a16="http://schemas.microsoft.com/office/drawing/2014/main" id="{612E5C75-04E2-42C0-B1C7-F9946DDCD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488252"/>
            <a:ext cx="117362" cy="35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7" name="">
            <a:extLst xmlns:a="http://schemas.openxmlformats.org/drawingml/2006/main">
              <a:ext uri="{FF2B5EF4-FFF2-40B4-BE49-F238E27FC236}">
                <a16:creationId xmlns:a16="http://schemas.microsoft.com/office/drawing/2014/main" id="{F3B78941-22B4-4683-A933-A174D30A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450067"/>
            <a:ext cx="117362" cy="381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8" name="">
            <a:extLst xmlns:a="http://schemas.openxmlformats.org/drawingml/2006/main">
              <a:ext uri="{FF2B5EF4-FFF2-40B4-BE49-F238E27FC236}">
                <a16:creationId xmlns:a16="http://schemas.microsoft.com/office/drawing/2014/main" id="{4370B756-EA77-4B02-9DA8-E5891DFC4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413081"/>
            <a:ext cx="117362" cy="369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9" name="">
            <a:extLst xmlns:a="http://schemas.openxmlformats.org/drawingml/2006/main">
              <a:ext uri="{FF2B5EF4-FFF2-40B4-BE49-F238E27FC236}">
                <a16:creationId xmlns:a16="http://schemas.microsoft.com/office/drawing/2014/main" id="{C957074F-A89A-444E-A518-BCADE35D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3381445"/>
            <a:ext cx="117362" cy="316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0" name="">
            <a:extLst xmlns:a="http://schemas.openxmlformats.org/drawingml/2006/main">
              <a:ext uri="{FF2B5EF4-FFF2-40B4-BE49-F238E27FC236}">
                <a16:creationId xmlns:a16="http://schemas.microsoft.com/office/drawing/2014/main" id="{CCB6AD77-7652-4F10-9D95-019A6DCF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3358709"/>
            <a:ext cx="117362" cy="22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1" name="">
            <a:extLst xmlns:a="http://schemas.openxmlformats.org/drawingml/2006/main">
              <a:ext uri="{FF2B5EF4-FFF2-40B4-BE49-F238E27FC236}">
                <a16:creationId xmlns:a16="http://schemas.microsoft.com/office/drawing/2014/main" id="{BC5B1515-2B2B-4501-97AE-5016E8E4F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12163" y="3347426"/>
            <a:ext cx="117362" cy="1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2" name="">
            <a:extLst xmlns:a="http://schemas.openxmlformats.org/drawingml/2006/main">
              <a:ext uri="{FF2B5EF4-FFF2-40B4-BE49-F238E27FC236}">
                <a16:creationId xmlns:a16="http://schemas.microsoft.com/office/drawing/2014/main" id="{7CFBB9EF-B93E-4AE7-8C39-6A078180B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3649199"/>
            <a:ext cx="117362" cy="8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3" name="">
            <a:extLst xmlns:a="http://schemas.openxmlformats.org/drawingml/2006/main">
              <a:ext uri="{FF2B5EF4-FFF2-40B4-BE49-F238E27FC236}">
                <a16:creationId xmlns:a16="http://schemas.microsoft.com/office/drawing/2014/main" id="{F9A870C1-E3D2-47D1-A230-EB90EA5F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3629050"/>
            <a:ext cx="117362" cy="20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4" name="">
            <a:extLst xmlns:a="http://schemas.openxmlformats.org/drawingml/2006/main">
              <a:ext uri="{FF2B5EF4-FFF2-40B4-BE49-F238E27FC236}">
                <a16:creationId xmlns:a16="http://schemas.microsoft.com/office/drawing/2014/main" id="{A97DF343-9BEF-4A76-811B-205CCFF26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3599278"/>
            <a:ext cx="117362" cy="297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5" name="">
            <a:extLst xmlns:a="http://schemas.openxmlformats.org/drawingml/2006/main">
              <a:ext uri="{FF2B5EF4-FFF2-40B4-BE49-F238E27FC236}">
                <a16:creationId xmlns:a16="http://schemas.microsoft.com/office/drawing/2014/main" id="{B19598C4-8972-4BF7-8823-1D5538FB1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563223"/>
            <a:ext cx="117362" cy="36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6" name="">
            <a:extLst xmlns:a="http://schemas.openxmlformats.org/drawingml/2006/main">
              <a:ext uri="{FF2B5EF4-FFF2-40B4-BE49-F238E27FC236}">
                <a16:creationId xmlns:a16="http://schemas.microsoft.com/office/drawing/2014/main" id="{51624F61-A0D7-49F6-88B9-DD72137C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524932"/>
            <a:ext cx="117362" cy="382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7" name="">
            <a:extLst xmlns:a="http://schemas.openxmlformats.org/drawingml/2006/main">
              <a:ext uri="{FF2B5EF4-FFF2-40B4-BE49-F238E27FC236}">
                <a16:creationId xmlns:a16="http://schemas.microsoft.com/office/drawing/2014/main" id="{D0E66AEA-FD92-4AC0-B610-D2FA8B5A4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488702"/>
            <a:ext cx="117362" cy="36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8" name="">
            <a:extLst xmlns:a="http://schemas.openxmlformats.org/drawingml/2006/main">
              <a:ext uri="{FF2B5EF4-FFF2-40B4-BE49-F238E27FC236}">
                <a16:creationId xmlns:a16="http://schemas.microsoft.com/office/drawing/2014/main" id="{ED0984C8-D222-41A3-BCE5-8071517EC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458600"/>
            <a:ext cx="117362" cy="301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9" name="">
            <a:extLst xmlns:a="http://schemas.openxmlformats.org/drawingml/2006/main">
              <a:ext uri="{FF2B5EF4-FFF2-40B4-BE49-F238E27FC236}">
                <a16:creationId xmlns:a16="http://schemas.microsoft.com/office/drawing/2014/main" id="{83C6C411-FB3E-40CE-8EF3-D42DCC31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3438005"/>
            <a:ext cx="117362" cy="205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0" name="">
            <a:extLst xmlns:a="http://schemas.openxmlformats.org/drawingml/2006/main">
              <a:ext uri="{FF2B5EF4-FFF2-40B4-BE49-F238E27FC236}">
                <a16:creationId xmlns:a16="http://schemas.microsoft.com/office/drawing/2014/main" id="{58A0F20D-E462-4583-9B33-543A7155A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3429227"/>
            <a:ext cx="117362" cy="87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1" name="">
            <a:extLst xmlns:a="http://schemas.openxmlformats.org/drawingml/2006/main">
              <a:ext uri="{FF2B5EF4-FFF2-40B4-BE49-F238E27FC236}">
                <a16:creationId xmlns:a16="http://schemas.microsoft.com/office/drawing/2014/main" id="{806953FA-DE61-406F-BCB2-C5EE6B3E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3429227"/>
            <a:ext cx="117362" cy="4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2" name="">
            <a:extLst xmlns:a="http://schemas.openxmlformats.org/drawingml/2006/main">
              <a:ext uri="{FF2B5EF4-FFF2-40B4-BE49-F238E27FC236}">
                <a16:creationId xmlns:a16="http://schemas.microsoft.com/office/drawing/2014/main" id="{9A692A98-416F-4BEC-8508-789587BEA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3433252"/>
            <a:ext cx="117362" cy="1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3" name="">
            <a:extLst xmlns:a="http://schemas.openxmlformats.org/drawingml/2006/main">
              <a:ext uri="{FF2B5EF4-FFF2-40B4-BE49-F238E27FC236}">
                <a16:creationId xmlns:a16="http://schemas.microsoft.com/office/drawing/2014/main" id="{247C697D-590F-4511-B8FB-1A459959C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3449627"/>
            <a:ext cx="117362" cy="268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4" name="">
            <a:extLst xmlns:a="http://schemas.openxmlformats.org/drawingml/2006/main">
              <a:ext uri="{FF2B5EF4-FFF2-40B4-BE49-F238E27FC236}">
                <a16:creationId xmlns:a16="http://schemas.microsoft.com/office/drawing/2014/main" id="{88BC924A-B27E-4522-AA84-59451857D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3476517"/>
            <a:ext cx="117362" cy="34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5" name="">
            <a:extLst xmlns:a="http://schemas.openxmlformats.org/drawingml/2006/main">
              <a:ext uri="{FF2B5EF4-FFF2-40B4-BE49-F238E27FC236}">
                <a16:creationId xmlns:a16="http://schemas.microsoft.com/office/drawing/2014/main" id="{0E776C46-CD77-4960-8777-6FF36F30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3510901"/>
            <a:ext cx="117362" cy="380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6" name="">
            <a:extLst xmlns:a="http://schemas.openxmlformats.org/drawingml/2006/main">
              <a:ext uri="{FF2B5EF4-FFF2-40B4-BE49-F238E27FC236}">
                <a16:creationId xmlns:a16="http://schemas.microsoft.com/office/drawing/2014/main" id="{14C9C408-C5FF-42F4-B585-98130B31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3548922"/>
            <a:ext cx="117362" cy="37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7" name="">
            <a:extLst xmlns:a="http://schemas.openxmlformats.org/drawingml/2006/main">
              <a:ext uri="{FF2B5EF4-FFF2-40B4-BE49-F238E27FC236}">
                <a16:creationId xmlns:a16="http://schemas.microsoft.com/office/drawing/2014/main" id="{55A3860D-CE20-4577-8A49-36259291E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3586311"/>
            <a:ext cx="117362" cy="32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8" name="">
            <a:extLst xmlns:a="http://schemas.openxmlformats.org/drawingml/2006/main">
              <a:ext uri="{FF2B5EF4-FFF2-40B4-BE49-F238E27FC236}">
                <a16:creationId xmlns:a16="http://schemas.microsoft.com/office/drawing/2014/main" id="{56F95E60-359C-4801-8153-A37B8CA29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3618874"/>
            <a:ext cx="117362" cy="240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9" name="">
            <a:extLst xmlns:a="http://schemas.openxmlformats.org/drawingml/2006/main">
              <a:ext uri="{FF2B5EF4-FFF2-40B4-BE49-F238E27FC236}">
                <a16:creationId xmlns:a16="http://schemas.microsoft.com/office/drawing/2014/main" id="{466F7DEA-F3B6-436F-ACA8-E886B3CF0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8547" y="3642954"/>
            <a:ext cx="117362" cy="12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0" name="">
            <a:extLst xmlns:a="http://schemas.openxmlformats.org/drawingml/2006/main">
              <a:ext uri="{FF2B5EF4-FFF2-40B4-BE49-F238E27FC236}">
                <a16:creationId xmlns:a16="http://schemas.microsoft.com/office/drawing/2014/main" id="{EF501414-ABDE-4499-AC09-D7B8ED011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3655850"/>
            <a:ext cx="117362" cy="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1" name="">
            <a:extLst xmlns:a="http://schemas.openxmlformats.org/drawingml/2006/main">
              <a:ext uri="{FF2B5EF4-FFF2-40B4-BE49-F238E27FC236}">
                <a16:creationId xmlns:a16="http://schemas.microsoft.com/office/drawing/2014/main" id="{32ACB81F-0CE9-48EF-8729-963C6052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3643717"/>
            <a:ext cx="117362" cy="123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2" name="">
            <a:extLst xmlns:a="http://schemas.openxmlformats.org/drawingml/2006/main">
              <a:ext uri="{FF2B5EF4-FFF2-40B4-BE49-F238E27FC236}">
                <a16:creationId xmlns:a16="http://schemas.microsoft.com/office/drawing/2014/main" id="{19CF5E8A-49DB-47D2-8D9C-95F4A0490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3620049"/>
            <a:ext cx="117362" cy="236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3" name="">
            <a:extLst xmlns:a="http://schemas.openxmlformats.org/drawingml/2006/main">
              <a:ext uri="{FF2B5EF4-FFF2-40B4-BE49-F238E27FC236}">
                <a16:creationId xmlns:a16="http://schemas.microsoft.com/office/drawing/2014/main" id="{47CA1230-D357-4B8B-AF24-1DD7117C4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3587768"/>
            <a:ext cx="117362" cy="32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4" name="">
            <a:extLst xmlns:a="http://schemas.openxmlformats.org/drawingml/2006/main">
              <a:ext uri="{FF2B5EF4-FFF2-40B4-BE49-F238E27FC236}">
                <a16:creationId xmlns:a16="http://schemas.microsoft.com/office/drawing/2014/main" id="{B0FF0734-6A82-4C6E-83A6-C93558558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550496"/>
            <a:ext cx="117362" cy="37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5" name="">
            <a:extLst xmlns:a="http://schemas.openxmlformats.org/drawingml/2006/main">
              <a:ext uri="{FF2B5EF4-FFF2-40B4-BE49-F238E27FC236}">
                <a16:creationId xmlns:a16="http://schemas.microsoft.com/office/drawing/2014/main" id="{490405D7-194A-426F-8576-140804BF7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512416"/>
            <a:ext cx="117362" cy="38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6" name="">
            <a:extLst xmlns:a="http://schemas.openxmlformats.org/drawingml/2006/main">
              <a:ext uri="{FF2B5EF4-FFF2-40B4-BE49-F238E27FC236}">
                <a16:creationId xmlns:a16="http://schemas.microsoft.com/office/drawing/2014/main" id="{BC11D530-A99A-4AD2-8ED2-B4E820E13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477802"/>
            <a:ext cx="117362" cy="346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7" name="">
            <a:extLst xmlns:a="http://schemas.openxmlformats.org/drawingml/2006/main">
              <a:ext uri="{FF2B5EF4-FFF2-40B4-BE49-F238E27FC236}">
                <a16:creationId xmlns:a16="http://schemas.microsoft.com/office/drawing/2014/main" id="{8D5C6A6C-D0C0-46F9-991D-58FDFFC93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3450540"/>
            <a:ext cx="117362" cy="27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8" name="">
            <a:extLst xmlns:a="http://schemas.openxmlformats.org/drawingml/2006/main">
              <a:ext uri="{FF2B5EF4-FFF2-40B4-BE49-F238E27FC236}">
                <a16:creationId xmlns:a16="http://schemas.microsoft.com/office/drawing/2014/main" id="{31142EE7-53E1-4537-9E52-BF039F71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3433688"/>
            <a:ext cx="117362" cy="168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9" name="">
            <a:extLst xmlns:a="http://schemas.openxmlformats.org/drawingml/2006/main">
              <a:ext uri="{FF2B5EF4-FFF2-40B4-BE49-F238E27FC236}">
                <a16:creationId xmlns:a16="http://schemas.microsoft.com/office/drawing/2014/main" id="{1888764D-59D6-4125-B2F0-2415ED1A9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12163" y="3429138"/>
            <a:ext cx="117362" cy="45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0" name="">
            <a:extLst xmlns:a="http://schemas.openxmlformats.org/drawingml/2006/main">
              <a:ext uri="{FF2B5EF4-FFF2-40B4-BE49-F238E27FC236}">
                <a16:creationId xmlns:a16="http://schemas.microsoft.com/office/drawing/2014/main" id="{3248B6C6-8A14-4304-A686-4C6702B57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3722337"/>
            <a:ext cx="117362" cy="148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1" name="">
            <a:extLst xmlns:a="http://schemas.openxmlformats.org/drawingml/2006/main">
              <a:ext uri="{FF2B5EF4-FFF2-40B4-BE49-F238E27FC236}">
                <a16:creationId xmlns:a16="http://schemas.microsoft.com/office/drawing/2014/main" id="{E99FC0B9-111B-404C-BB07-68EFA923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3696685"/>
            <a:ext cx="117362" cy="25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2" name="">
            <a:extLst xmlns:a="http://schemas.openxmlformats.org/drawingml/2006/main">
              <a:ext uri="{FF2B5EF4-FFF2-40B4-BE49-F238E27FC236}">
                <a16:creationId xmlns:a16="http://schemas.microsoft.com/office/drawing/2014/main" id="{6F134F5E-94DD-4187-9D9A-24C904C6E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3663082"/>
            <a:ext cx="117362" cy="33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3" name="">
            <a:extLst xmlns:a="http://schemas.openxmlformats.org/drawingml/2006/main">
              <a:ext uri="{FF2B5EF4-FFF2-40B4-BE49-F238E27FC236}">
                <a16:creationId xmlns:a16="http://schemas.microsoft.com/office/drawing/2014/main" id="{4F9C619A-C88E-49FE-8344-76D5FF39F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625301"/>
            <a:ext cx="117362" cy="377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4" name="">
            <a:extLst xmlns:a="http://schemas.openxmlformats.org/drawingml/2006/main">
              <a:ext uri="{FF2B5EF4-FFF2-40B4-BE49-F238E27FC236}">
                <a16:creationId xmlns:a16="http://schemas.microsoft.com/office/drawing/2014/main" id="{5AB6059B-A86B-47DF-B4E5-4C1BB16C8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587581"/>
            <a:ext cx="117362" cy="377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5" name="">
            <a:extLst xmlns:a="http://schemas.openxmlformats.org/drawingml/2006/main">
              <a:ext uri="{FF2B5EF4-FFF2-40B4-BE49-F238E27FC236}">
                <a16:creationId xmlns:a16="http://schemas.microsoft.com/office/drawing/2014/main" id="{00B328C0-D9EA-4F5F-9BC3-028FD0578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554157"/>
            <a:ext cx="117362" cy="33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6" name="">
            <a:extLst xmlns:a="http://schemas.openxmlformats.org/drawingml/2006/main">
              <a:ext uri="{FF2B5EF4-FFF2-40B4-BE49-F238E27FC236}">
                <a16:creationId xmlns:a16="http://schemas.microsoft.com/office/drawing/2014/main" id="{552AF979-1E44-485D-B5B6-1B3D2233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528778"/>
            <a:ext cx="117362" cy="25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7" name="">
            <a:extLst xmlns:a="http://schemas.openxmlformats.org/drawingml/2006/main">
              <a:ext uri="{FF2B5EF4-FFF2-40B4-BE49-F238E27FC236}">
                <a16:creationId xmlns:a16="http://schemas.microsoft.com/office/drawing/2014/main" id="{74A60119-BFC8-4F56-84C4-7F6EDD4D4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3514295"/>
            <a:ext cx="117362" cy="14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8" name="">
            <a:extLst xmlns:a="http://schemas.openxmlformats.org/drawingml/2006/main">
              <a:ext uri="{FF2B5EF4-FFF2-40B4-BE49-F238E27FC236}">
                <a16:creationId xmlns:a16="http://schemas.microsoft.com/office/drawing/2014/main" id="{3D363E56-F49E-462B-9A86-66A84A62D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3512331"/>
            <a:ext cx="117362" cy="1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9" name="">
            <a:extLst xmlns:a="http://schemas.openxmlformats.org/drawingml/2006/main">
              <a:ext uri="{FF2B5EF4-FFF2-40B4-BE49-F238E27FC236}">
                <a16:creationId xmlns:a16="http://schemas.microsoft.com/office/drawing/2014/main" id="{4D8AF647-BB7A-43CB-BE39-606F19A0C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3512331"/>
            <a:ext cx="117362" cy="10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0" name="">
            <a:extLst xmlns:a="http://schemas.openxmlformats.org/drawingml/2006/main">
              <a:ext uri="{FF2B5EF4-FFF2-40B4-BE49-F238E27FC236}">
                <a16:creationId xmlns:a16="http://schemas.microsoft.com/office/drawing/2014/main" id="{CBB9836C-B3F8-4F27-B014-7DC257D6D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3523109"/>
            <a:ext cx="117362" cy="223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1" name="">
            <a:extLst xmlns:a="http://schemas.openxmlformats.org/drawingml/2006/main">
              <a:ext uri="{FF2B5EF4-FFF2-40B4-BE49-F238E27FC236}">
                <a16:creationId xmlns:a16="http://schemas.microsoft.com/office/drawing/2014/main" id="{0798A648-1C9B-4E86-9DD0-3B938E73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3545417"/>
            <a:ext cx="117362" cy="31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2" name="">
            <a:extLst xmlns:a="http://schemas.openxmlformats.org/drawingml/2006/main">
              <a:ext uri="{FF2B5EF4-FFF2-40B4-BE49-F238E27FC236}">
                <a16:creationId xmlns:a16="http://schemas.microsoft.com/office/drawing/2014/main" id="{3F4775A2-FF84-4B9C-AE50-A1030CC2C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3576752"/>
            <a:ext cx="117362" cy="36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3" name="">
            <a:extLst xmlns:a="http://schemas.openxmlformats.org/drawingml/2006/main">
              <a:ext uri="{FF2B5EF4-FFF2-40B4-BE49-F238E27FC236}">
                <a16:creationId xmlns:a16="http://schemas.microsoft.com/office/drawing/2014/main" id="{4200D63A-21BA-474D-ADEC-2D682EC5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3613598"/>
            <a:ext cx="117362" cy="38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4" name="">
            <a:extLst xmlns:a="http://schemas.openxmlformats.org/drawingml/2006/main">
              <a:ext uri="{FF2B5EF4-FFF2-40B4-BE49-F238E27FC236}">
                <a16:creationId xmlns:a16="http://schemas.microsoft.com/office/drawing/2014/main" id="{AC326834-12F2-4A3D-9BB3-ABCB09900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3651819"/>
            <a:ext cx="117362" cy="35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5" name="">
            <a:extLst xmlns:a="http://schemas.openxmlformats.org/drawingml/2006/main">
              <a:ext uri="{FF2B5EF4-FFF2-40B4-BE49-F238E27FC236}">
                <a16:creationId xmlns:a16="http://schemas.microsoft.com/office/drawing/2014/main" id="{1EF85C1C-7323-4161-BBDE-04EF571C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3687126"/>
            <a:ext cx="117362" cy="28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6" name="">
            <a:extLst xmlns:a="http://schemas.openxmlformats.org/drawingml/2006/main">
              <a:ext uri="{FF2B5EF4-FFF2-40B4-BE49-F238E27FC236}">
                <a16:creationId xmlns:a16="http://schemas.microsoft.com/office/drawing/2014/main" id="{A5B51204-64C9-4C75-AC7A-CE059276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3715555"/>
            <a:ext cx="117362" cy="183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7" name="">
            <a:extLst xmlns:a="http://schemas.openxmlformats.org/drawingml/2006/main">
              <a:ext uri="{FF2B5EF4-FFF2-40B4-BE49-F238E27FC236}">
                <a16:creationId xmlns:a16="http://schemas.microsoft.com/office/drawing/2014/main" id="{767FC18D-7CF6-4614-9B2D-F730C9422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8547" y="3733916"/>
            <a:ext cx="117362" cy="6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8" name="">
            <a:extLst xmlns:a="http://schemas.openxmlformats.org/drawingml/2006/main">
              <a:ext uri="{FF2B5EF4-FFF2-40B4-BE49-F238E27FC236}">
                <a16:creationId xmlns:a16="http://schemas.microsoft.com/office/drawing/2014/main" id="{84849885-0926-419D-A3FF-121B5925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3733553"/>
            <a:ext cx="117362" cy="6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9" name="">
            <a:extLst xmlns:a="http://schemas.openxmlformats.org/drawingml/2006/main">
              <a:ext uri="{FF2B5EF4-FFF2-40B4-BE49-F238E27FC236}">
                <a16:creationId xmlns:a16="http://schemas.microsoft.com/office/drawing/2014/main" id="{C8DBCC42-4A07-480E-BF51-80E570310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3714870"/>
            <a:ext cx="117362" cy="186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0" name="">
            <a:extLst xmlns:a="http://schemas.openxmlformats.org/drawingml/2006/main">
              <a:ext uri="{FF2B5EF4-FFF2-40B4-BE49-F238E27FC236}">
                <a16:creationId xmlns:a16="http://schemas.microsoft.com/office/drawing/2014/main" id="{50D1B70D-6714-4877-9FB6-546EA521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3686196"/>
            <a:ext cx="117362" cy="28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1" name="">
            <a:extLst xmlns:a="http://schemas.openxmlformats.org/drawingml/2006/main">
              <a:ext uri="{FF2B5EF4-FFF2-40B4-BE49-F238E27FC236}">
                <a16:creationId xmlns:a16="http://schemas.microsoft.com/office/drawing/2014/main" id="{AF88C661-6AEB-4CCD-BC6F-31C53C3B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3650748"/>
            <a:ext cx="117362" cy="3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2" name="">
            <a:extLst xmlns:a="http://schemas.openxmlformats.org/drawingml/2006/main">
              <a:ext uri="{FF2B5EF4-FFF2-40B4-BE49-F238E27FC236}">
                <a16:creationId xmlns:a16="http://schemas.microsoft.com/office/drawing/2014/main" id="{FBC342F1-5FF9-4095-A813-E24730D55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612507"/>
            <a:ext cx="117362" cy="38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3" name="">
            <a:extLst xmlns:a="http://schemas.openxmlformats.org/drawingml/2006/main">
              <a:ext uri="{FF2B5EF4-FFF2-40B4-BE49-F238E27FC236}">
                <a16:creationId xmlns:a16="http://schemas.microsoft.com/office/drawing/2014/main" id="{461A7AB7-9B4D-4421-B917-7B9DBF1F5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575763"/>
            <a:ext cx="117362" cy="367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4" name="">
            <a:extLst xmlns:a="http://schemas.openxmlformats.org/drawingml/2006/main">
              <a:ext uri="{FF2B5EF4-FFF2-40B4-BE49-F238E27FC236}">
                <a16:creationId xmlns:a16="http://schemas.microsoft.com/office/drawing/2014/main" id="{B9713CAB-42D9-4F38-AB52-03BED03A9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544640"/>
            <a:ext cx="117362" cy="311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5" name="">
            <a:extLst xmlns:a="http://schemas.openxmlformats.org/drawingml/2006/main">
              <a:ext uri="{FF2B5EF4-FFF2-40B4-BE49-F238E27FC236}">
                <a16:creationId xmlns:a16="http://schemas.microsoft.com/office/drawing/2014/main" id="{FE04ED89-084C-4116-8136-6C7730E3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3522632"/>
            <a:ext cx="117362" cy="220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6" name="">
            <a:extLst xmlns:a="http://schemas.openxmlformats.org/drawingml/2006/main">
              <a:ext uri="{FF2B5EF4-FFF2-40B4-BE49-F238E27FC236}">
                <a16:creationId xmlns:a16="http://schemas.microsoft.com/office/drawing/2014/main" id="{3CF9050E-1609-45DC-8DAB-0FEDD0DE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3512209"/>
            <a:ext cx="117362" cy="104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7" name="">
            <a:extLst xmlns:a="http://schemas.openxmlformats.org/drawingml/2006/main">
              <a:ext uri="{FF2B5EF4-FFF2-40B4-BE49-F238E27FC236}">
                <a16:creationId xmlns:a16="http://schemas.microsoft.com/office/drawing/2014/main" id="{8821FC7D-2384-4D7B-90A3-4DE13B63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3512209"/>
            <a:ext cx="117362" cy="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8" name="">
            <a:extLst xmlns:a="http://schemas.openxmlformats.org/drawingml/2006/main">
              <a:ext uri="{FF2B5EF4-FFF2-40B4-BE49-F238E27FC236}">
                <a16:creationId xmlns:a16="http://schemas.microsoft.com/office/drawing/2014/main" id="{290312CE-5AC5-4BA3-A014-F551C096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3792358"/>
            <a:ext cx="117362" cy="209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9" name="">
            <a:extLst xmlns:a="http://schemas.openxmlformats.org/drawingml/2006/main">
              <a:ext uri="{FF2B5EF4-FFF2-40B4-BE49-F238E27FC236}">
                <a16:creationId xmlns:a16="http://schemas.microsoft.com/office/drawing/2014/main" id="{6A8A48F0-5A4A-424B-A899-F5C85B8CF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3762031"/>
            <a:ext cx="117362" cy="30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0" name="">
            <a:extLst xmlns:a="http://schemas.openxmlformats.org/drawingml/2006/main">
              <a:ext uri="{FF2B5EF4-FFF2-40B4-BE49-F238E27FC236}">
                <a16:creationId xmlns:a16="http://schemas.microsoft.com/office/drawing/2014/main" id="{F3F48A0F-22F3-48E6-93CE-D78FF0352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3725684"/>
            <a:ext cx="117362" cy="36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1" name="">
            <a:extLst xmlns:a="http://schemas.openxmlformats.org/drawingml/2006/main">
              <a:ext uri="{FF2B5EF4-FFF2-40B4-BE49-F238E27FC236}">
                <a16:creationId xmlns:a16="http://schemas.microsoft.com/office/drawing/2014/main" id="{BCF4426E-7AFC-447F-86F4-75203E802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687397"/>
            <a:ext cx="117362" cy="382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2" name="">
            <a:extLst xmlns:a="http://schemas.openxmlformats.org/drawingml/2006/main">
              <a:ext uri="{FF2B5EF4-FFF2-40B4-BE49-F238E27FC236}">
                <a16:creationId xmlns:a16="http://schemas.microsoft.com/office/drawing/2014/main" id="{34704FEA-D9FD-41B3-B038-77D88BE81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651467"/>
            <a:ext cx="117362" cy="359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3" name="">
            <a:extLst xmlns:a="http://schemas.openxmlformats.org/drawingml/2006/main">
              <a:ext uri="{FF2B5EF4-FFF2-40B4-BE49-F238E27FC236}">
                <a16:creationId xmlns:a16="http://schemas.microsoft.com/office/drawing/2014/main" id="{A042341B-8BDB-40B8-BD09-E049AA2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621928"/>
            <a:ext cx="117362" cy="29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4" name="">
            <a:extLst xmlns:a="http://schemas.openxmlformats.org/drawingml/2006/main">
              <a:ext uri="{FF2B5EF4-FFF2-40B4-BE49-F238E27FC236}">
                <a16:creationId xmlns:a16="http://schemas.microsoft.com/office/drawing/2014/main" id="{243D61B2-AD30-49AF-9CDE-C0355DDA0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602093"/>
            <a:ext cx="117362" cy="198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5" name="">
            <a:extLst xmlns:a="http://schemas.openxmlformats.org/drawingml/2006/main">
              <a:ext uri="{FF2B5EF4-FFF2-40B4-BE49-F238E27FC236}">
                <a16:creationId xmlns:a16="http://schemas.microsoft.com/office/drawing/2014/main" id="{7A198657-4C77-4BC6-B5AB-5A161CFBC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3594190"/>
            <a:ext cx="117362" cy="79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6" name="">
            <a:extLst xmlns:a="http://schemas.openxmlformats.org/drawingml/2006/main">
              <a:ext uri="{FF2B5EF4-FFF2-40B4-BE49-F238E27FC236}">
                <a16:creationId xmlns:a16="http://schemas.microsoft.com/office/drawing/2014/main" id="{7DF6D71E-B8D9-46E1-8928-AE2D3DBD2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3594190"/>
            <a:ext cx="117362" cy="4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7" name="">
            <a:extLst xmlns:a="http://schemas.openxmlformats.org/drawingml/2006/main">
              <a:ext uri="{FF2B5EF4-FFF2-40B4-BE49-F238E27FC236}">
                <a16:creationId xmlns:a16="http://schemas.microsoft.com/office/drawing/2014/main" id="{4DED4FB9-073C-4E46-872D-5A484068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3599104"/>
            <a:ext cx="117362" cy="171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8" name="">
            <a:extLst xmlns:a="http://schemas.openxmlformats.org/drawingml/2006/main">
              <a:ext uri="{FF2B5EF4-FFF2-40B4-BE49-F238E27FC236}">
                <a16:creationId xmlns:a16="http://schemas.microsoft.com/office/drawing/2014/main" id="{99D377FC-B65A-42FE-985D-9F2EAEB0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3616286"/>
            <a:ext cx="117362" cy="275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9" name="">
            <a:extLst xmlns:a="http://schemas.openxmlformats.org/drawingml/2006/main">
              <a:ext uri="{FF2B5EF4-FFF2-40B4-BE49-F238E27FC236}">
                <a16:creationId xmlns:a16="http://schemas.microsoft.com/office/drawing/2014/main" id="{A25819EB-4AD4-4D5E-B14B-EAD22DB3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3643805"/>
            <a:ext cx="117362" cy="34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0" name="">
            <a:extLst xmlns:a="http://schemas.openxmlformats.org/drawingml/2006/main">
              <a:ext uri="{FF2B5EF4-FFF2-40B4-BE49-F238E27FC236}">
                <a16:creationId xmlns:a16="http://schemas.microsoft.com/office/drawing/2014/main" id="{C67F7FF4-87DC-4071-9B5E-D56BC63E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3678575"/>
            <a:ext cx="117362" cy="38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1" name="">
            <a:extLst xmlns:a="http://schemas.openxmlformats.org/drawingml/2006/main">
              <a:ext uri="{FF2B5EF4-FFF2-40B4-BE49-F238E27FC236}">
                <a16:creationId xmlns:a16="http://schemas.microsoft.com/office/drawing/2014/main" id="{F7F719E0-9ABF-45F9-9585-9B0458D39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3716691"/>
            <a:ext cx="117362" cy="371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2" name="">
            <a:extLst xmlns:a="http://schemas.openxmlformats.org/drawingml/2006/main">
              <a:ext uri="{FF2B5EF4-FFF2-40B4-BE49-F238E27FC236}">
                <a16:creationId xmlns:a16="http://schemas.microsoft.com/office/drawing/2014/main" id="{F829F8B7-83FC-4A63-A882-AF44862F3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3753878"/>
            <a:ext cx="117362" cy="32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3" name="">
            <a:extLst xmlns:a="http://schemas.openxmlformats.org/drawingml/2006/main">
              <a:ext uri="{FF2B5EF4-FFF2-40B4-BE49-F238E27FC236}">
                <a16:creationId xmlns:a16="http://schemas.microsoft.com/office/drawing/2014/main" id="{62F1DB88-4225-422F-B30E-248A02FB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3785960"/>
            <a:ext cx="117362" cy="23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4" name="">
            <a:extLst xmlns:a="http://schemas.openxmlformats.org/drawingml/2006/main">
              <a:ext uri="{FF2B5EF4-FFF2-40B4-BE49-F238E27FC236}">
                <a16:creationId xmlns:a16="http://schemas.microsoft.com/office/drawing/2014/main" id="{F4F23FF9-9745-41BB-ABE0-B83223176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3809337"/>
            <a:ext cx="117362" cy="120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5" name="">
            <a:extLst xmlns:a="http://schemas.openxmlformats.org/drawingml/2006/main">
              <a:ext uri="{FF2B5EF4-FFF2-40B4-BE49-F238E27FC236}">
                <a16:creationId xmlns:a16="http://schemas.microsoft.com/office/drawing/2014/main" id="{F0AA44DE-280F-462A-9BE4-3DB57E81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3820754"/>
            <a:ext cx="117362" cy="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6" name="">
            <a:extLst xmlns:a="http://schemas.openxmlformats.org/drawingml/2006/main">
              <a:ext uri="{FF2B5EF4-FFF2-40B4-BE49-F238E27FC236}">
                <a16:creationId xmlns:a16="http://schemas.microsoft.com/office/drawing/2014/main" id="{C566B695-6C12-40EB-8B76-63D227F76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3807512"/>
            <a:ext cx="117362" cy="13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7" name="">
            <a:extLst xmlns:a="http://schemas.openxmlformats.org/drawingml/2006/main">
              <a:ext uri="{FF2B5EF4-FFF2-40B4-BE49-F238E27FC236}">
                <a16:creationId xmlns:a16="http://schemas.microsoft.com/office/drawing/2014/main" id="{D26D8C31-8FC8-4C7A-A51A-9FB75B14D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3783146"/>
            <a:ext cx="117362" cy="243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8" name="">
            <a:extLst xmlns:a="http://schemas.openxmlformats.org/drawingml/2006/main">
              <a:ext uri="{FF2B5EF4-FFF2-40B4-BE49-F238E27FC236}">
                <a16:creationId xmlns:a16="http://schemas.microsoft.com/office/drawing/2014/main" id="{8EBA2381-02AC-45BE-855B-A35219C64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3750392"/>
            <a:ext cx="117362" cy="327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9" name="">
            <a:extLst xmlns:a="http://schemas.openxmlformats.org/drawingml/2006/main">
              <a:ext uri="{FF2B5EF4-FFF2-40B4-BE49-F238E27FC236}">
                <a16:creationId xmlns:a16="http://schemas.microsoft.com/office/drawing/2014/main" id="{FE9EE98F-DF9D-4235-B628-8F821EB8A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3712925"/>
            <a:ext cx="117362" cy="374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0" name="">
            <a:extLst xmlns:a="http://schemas.openxmlformats.org/drawingml/2006/main">
              <a:ext uri="{FF2B5EF4-FFF2-40B4-BE49-F238E27FC236}">
                <a16:creationId xmlns:a16="http://schemas.microsoft.com/office/drawing/2014/main" id="{DE3F9FD2-B80F-4800-9F51-0421A7C53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674949"/>
            <a:ext cx="117362" cy="37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1" name="">
            <a:extLst xmlns:a="http://schemas.openxmlformats.org/drawingml/2006/main">
              <a:ext uri="{FF2B5EF4-FFF2-40B4-BE49-F238E27FC236}">
                <a16:creationId xmlns:a16="http://schemas.microsoft.com/office/drawing/2014/main" id="{156A46B9-FC51-45BB-958F-64ECE2BAF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640728"/>
            <a:ext cx="117362" cy="34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2" name="">
            <a:extLst xmlns:a="http://schemas.openxmlformats.org/drawingml/2006/main">
              <a:ext uri="{FF2B5EF4-FFF2-40B4-BE49-F238E27FC236}">
                <a16:creationId xmlns:a16="http://schemas.microsoft.com/office/drawing/2014/main" id="{43BF3EDA-C1A2-4D8E-AAC7-3670A977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614102"/>
            <a:ext cx="117362" cy="266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3" name="">
            <a:extLst xmlns:a="http://schemas.openxmlformats.org/drawingml/2006/main">
              <a:ext uri="{FF2B5EF4-FFF2-40B4-BE49-F238E27FC236}">
                <a16:creationId xmlns:a16="http://schemas.microsoft.com/office/drawing/2014/main" id="{05C37885-1584-4F3C-ABD8-6F5353AB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3598060"/>
            <a:ext cx="117362" cy="160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4" name="">
            <a:extLst xmlns:a="http://schemas.openxmlformats.org/drawingml/2006/main">
              <a:ext uri="{FF2B5EF4-FFF2-40B4-BE49-F238E27FC236}">
                <a16:creationId xmlns:a16="http://schemas.microsoft.com/office/drawing/2014/main" id="{E1753142-C1CE-434D-AFDF-D9D33FBA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3594401"/>
            <a:ext cx="117362" cy="3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5" name="">
            <a:extLst xmlns:a="http://schemas.openxmlformats.org/drawingml/2006/main">
              <a:ext uri="{FF2B5EF4-FFF2-40B4-BE49-F238E27FC236}">
                <a16:creationId xmlns:a16="http://schemas.microsoft.com/office/drawing/2014/main" id="{04FD3B52-E4BD-46C2-9176-EFD7E78F6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3594401"/>
            <a:ext cx="117362" cy="9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6" name="">
            <a:extLst xmlns:a="http://schemas.openxmlformats.org/drawingml/2006/main">
              <a:ext uri="{FF2B5EF4-FFF2-40B4-BE49-F238E27FC236}">
                <a16:creationId xmlns:a16="http://schemas.microsoft.com/office/drawing/2014/main" id="{CFEFA653-94E2-4F0D-BA1F-32B6303F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3859666"/>
            <a:ext cx="117362" cy="263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7" name="">
            <a:extLst xmlns:a="http://schemas.openxmlformats.org/drawingml/2006/main">
              <a:ext uri="{FF2B5EF4-FFF2-40B4-BE49-F238E27FC236}">
                <a16:creationId xmlns:a16="http://schemas.microsoft.com/office/drawing/2014/main" id="{564BC7EC-E3A3-4D7B-9C85-D7CEFB30C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3825643"/>
            <a:ext cx="117362" cy="340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8" name="">
            <a:extLst xmlns:a="http://schemas.openxmlformats.org/drawingml/2006/main">
              <a:ext uri="{FF2B5EF4-FFF2-40B4-BE49-F238E27FC236}">
                <a16:creationId xmlns:a16="http://schemas.microsoft.com/office/drawing/2014/main" id="{137A26D0-D4B7-42E2-9E31-7B196E628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3787727"/>
            <a:ext cx="117362" cy="379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9" name="">
            <a:extLst xmlns:a="http://schemas.openxmlformats.org/drawingml/2006/main">
              <a:ext uri="{FF2B5EF4-FFF2-40B4-BE49-F238E27FC236}">
                <a16:creationId xmlns:a16="http://schemas.microsoft.com/office/drawing/2014/main" id="{DA6AC855-ABC7-46DF-A7B5-2A66A8422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750172"/>
            <a:ext cx="117362" cy="375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0" name="">
            <a:extLst xmlns:a="http://schemas.openxmlformats.org/drawingml/2006/main">
              <a:ext uri="{FF2B5EF4-FFF2-40B4-BE49-F238E27FC236}">
                <a16:creationId xmlns:a16="http://schemas.microsoft.com/office/drawing/2014/main" id="{2E5955FA-5D88-489E-BF45-DDB4A8A83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717193"/>
            <a:ext cx="117362" cy="329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1" name="">
            <a:extLst xmlns:a="http://schemas.openxmlformats.org/drawingml/2006/main">
              <a:ext uri="{FF2B5EF4-FFF2-40B4-BE49-F238E27FC236}">
                <a16:creationId xmlns:a16="http://schemas.microsoft.com/office/drawing/2014/main" id="{FA488CAF-ACD3-4387-9A67-F1E4F2DAB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692493"/>
            <a:ext cx="117362" cy="24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2" name="">
            <a:extLst xmlns:a="http://schemas.openxmlformats.org/drawingml/2006/main">
              <a:ext uri="{FF2B5EF4-FFF2-40B4-BE49-F238E27FC236}">
                <a16:creationId xmlns:a16="http://schemas.microsoft.com/office/drawing/2014/main" id="{C308D7D8-D2CE-4834-AA42-A07F214B6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678843"/>
            <a:ext cx="117362" cy="13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3" name="">
            <a:extLst xmlns:a="http://schemas.openxmlformats.org/drawingml/2006/main">
              <a:ext uri="{FF2B5EF4-FFF2-40B4-BE49-F238E27FC236}">
                <a16:creationId xmlns:a16="http://schemas.microsoft.com/office/drawing/2014/main" id="{FD0A8FBA-B596-486A-99A2-7157786E4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64931" y="3677775"/>
            <a:ext cx="117362" cy="10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4" name="">
            <a:extLst xmlns:a="http://schemas.openxmlformats.org/drawingml/2006/main">
              <a:ext uri="{FF2B5EF4-FFF2-40B4-BE49-F238E27FC236}">
                <a16:creationId xmlns:a16="http://schemas.microsoft.com/office/drawing/2014/main" id="{4B4C5FD6-E5E2-4779-93D0-C78EB3654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3677775"/>
            <a:ext cx="117362" cy="116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5" name="">
            <a:extLst xmlns:a="http://schemas.openxmlformats.org/drawingml/2006/main">
              <a:ext uri="{FF2B5EF4-FFF2-40B4-BE49-F238E27FC236}">
                <a16:creationId xmlns:a16="http://schemas.microsoft.com/office/drawing/2014/main" id="{764A285B-9064-41D0-836E-D95ABE94F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3689409"/>
            <a:ext cx="117362" cy="230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6" name="">
            <a:extLst xmlns:a="http://schemas.openxmlformats.org/drawingml/2006/main">
              <a:ext uri="{FF2B5EF4-FFF2-40B4-BE49-F238E27FC236}">
                <a16:creationId xmlns:a16="http://schemas.microsoft.com/office/drawing/2014/main" id="{4E79590B-9032-49D1-A6BA-A3B886771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3712439"/>
            <a:ext cx="117362" cy="31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7" name="">
            <a:extLst xmlns:a="http://schemas.openxmlformats.org/drawingml/2006/main">
              <a:ext uri="{FF2B5EF4-FFF2-40B4-BE49-F238E27FC236}">
                <a16:creationId xmlns:a16="http://schemas.microsoft.com/office/drawing/2014/main" id="{296ABBC8-D855-467C-9A36-75723AB0C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3744281"/>
            <a:ext cx="117362" cy="37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8" name="">
            <a:extLst xmlns:a="http://schemas.openxmlformats.org/drawingml/2006/main">
              <a:ext uri="{FF2B5EF4-FFF2-40B4-BE49-F238E27FC236}">
                <a16:creationId xmlns:a16="http://schemas.microsoft.com/office/drawing/2014/main" id="{F2FCA57A-2E61-4F5D-B211-A3724B2A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3781361"/>
            <a:ext cx="117362" cy="381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9" name="">
            <a:extLst xmlns:a="http://schemas.openxmlformats.org/drawingml/2006/main">
              <a:ext uri="{FF2B5EF4-FFF2-40B4-BE49-F238E27FC236}">
                <a16:creationId xmlns:a16="http://schemas.microsoft.com/office/drawing/2014/main" id="{322C8B3B-9FC0-40CB-A18C-A3B5439DD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3819517"/>
            <a:ext cx="117362" cy="34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0" name="">
            <a:extLst xmlns:a="http://schemas.openxmlformats.org/drawingml/2006/main">
              <a:ext uri="{FF2B5EF4-FFF2-40B4-BE49-F238E27FC236}">
                <a16:creationId xmlns:a16="http://schemas.microsoft.com/office/drawing/2014/main" id="{486C4954-C6F3-48E8-8EA7-01C35000F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3854466"/>
            <a:ext cx="117362" cy="27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1" name="">
            <a:extLst xmlns:a="http://schemas.openxmlformats.org/drawingml/2006/main">
              <a:ext uri="{FF2B5EF4-FFF2-40B4-BE49-F238E27FC236}">
                <a16:creationId xmlns:a16="http://schemas.microsoft.com/office/drawing/2014/main" id="{70E18DBE-335A-472D-ABAA-E9E1C4A6B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3882288"/>
            <a:ext cx="117362" cy="175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2" name="">
            <a:extLst xmlns:a="http://schemas.openxmlformats.org/drawingml/2006/main">
              <a:ext uri="{FF2B5EF4-FFF2-40B4-BE49-F238E27FC236}">
                <a16:creationId xmlns:a16="http://schemas.microsoft.com/office/drawing/2014/main" id="{A433D1BB-4C55-4316-9A36-D6F7032CC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21186" y="3899858"/>
            <a:ext cx="117362" cy="5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3" name="">
            <a:extLst xmlns:a="http://schemas.openxmlformats.org/drawingml/2006/main">
              <a:ext uri="{FF2B5EF4-FFF2-40B4-BE49-F238E27FC236}">
                <a16:creationId xmlns:a16="http://schemas.microsoft.com/office/drawing/2014/main" id="{32C70002-3E1E-4B53-B8AD-CC7C2E94F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3897728"/>
            <a:ext cx="117362" cy="74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4" name="">
            <a:extLst xmlns:a="http://schemas.openxmlformats.org/drawingml/2006/main">
              <a:ext uri="{FF2B5EF4-FFF2-40B4-BE49-F238E27FC236}">
                <a16:creationId xmlns:a16="http://schemas.microsoft.com/office/drawing/2014/main" id="{DE7BACD9-8A75-424A-A512-A63F707A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3878268"/>
            <a:ext cx="117362" cy="19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5" name="">
            <a:extLst xmlns:a="http://schemas.openxmlformats.org/drawingml/2006/main">
              <a:ext uri="{FF2B5EF4-FFF2-40B4-BE49-F238E27FC236}">
                <a16:creationId xmlns:a16="http://schemas.microsoft.com/office/drawing/2014/main" id="{FF93F4F9-C461-4E74-AD2F-60EC58B42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3849008"/>
            <a:ext cx="117362" cy="292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6" name="">
            <a:extLst xmlns:a="http://schemas.openxmlformats.org/drawingml/2006/main">
              <a:ext uri="{FF2B5EF4-FFF2-40B4-BE49-F238E27FC236}">
                <a16:creationId xmlns:a16="http://schemas.microsoft.com/office/drawing/2014/main" id="{28BFE29F-2E66-4EF6-B257-FC097E5C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3813231"/>
            <a:ext cx="117362" cy="357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7" name="">
            <a:extLst xmlns:a="http://schemas.openxmlformats.org/drawingml/2006/main">
              <a:ext uri="{FF2B5EF4-FFF2-40B4-BE49-F238E27FC236}">
                <a16:creationId xmlns:a16="http://schemas.microsoft.com/office/drawing/2014/main" id="{5BCF5585-40E7-403F-B240-6132498FE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3774954"/>
            <a:ext cx="117362" cy="382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8" name="">
            <a:extLst xmlns:a="http://schemas.openxmlformats.org/drawingml/2006/main">
              <a:ext uri="{FF2B5EF4-FFF2-40B4-BE49-F238E27FC236}">
                <a16:creationId xmlns:a16="http://schemas.microsoft.com/office/drawing/2014/main" id="{FBA8D8C4-48C0-4762-99C4-430B68A5B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738473"/>
            <a:ext cx="117362" cy="36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9" name="">
            <a:extLst xmlns:a="http://schemas.openxmlformats.org/drawingml/2006/main">
              <a:ext uri="{FF2B5EF4-FFF2-40B4-BE49-F238E27FC236}">
                <a16:creationId xmlns:a16="http://schemas.microsoft.com/office/drawing/2014/main" id="{CC101528-3521-4C3F-AFEF-0A4A7E521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707881"/>
            <a:ext cx="117362" cy="30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0" name="">
            <a:extLst xmlns:a="http://schemas.openxmlformats.org/drawingml/2006/main">
              <a:ext uri="{FF2B5EF4-FFF2-40B4-BE49-F238E27FC236}">
                <a16:creationId xmlns:a16="http://schemas.microsoft.com/office/drawing/2014/main" id="{5BD4F4A3-68C3-49BA-82AE-E959C04C6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686612"/>
            <a:ext cx="117362" cy="212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1" name="">
            <a:extLst xmlns:a="http://schemas.openxmlformats.org/drawingml/2006/main">
              <a:ext uri="{FF2B5EF4-FFF2-40B4-BE49-F238E27FC236}">
                <a16:creationId xmlns:a16="http://schemas.microsoft.com/office/drawing/2014/main" id="{6297FC72-7326-43D2-AC74-C75C4799E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3677053"/>
            <a:ext cx="117362" cy="95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2" name="">
            <a:extLst xmlns:a="http://schemas.openxmlformats.org/drawingml/2006/main">
              <a:ext uri="{FF2B5EF4-FFF2-40B4-BE49-F238E27FC236}">
                <a16:creationId xmlns:a16="http://schemas.microsoft.com/office/drawing/2014/main" id="{D5901748-0F69-4C5B-9722-A71EFC325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3677053"/>
            <a:ext cx="117362" cy="32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3" name="">
            <a:extLst xmlns:a="http://schemas.openxmlformats.org/drawingml/2006/main">
              <a:ext uri="{FF2B5EF4-FFF2-40B4-BE49-F238E27FC236}">
                <a16:creationId xmlns:a16="http://schemas.microsoft.com/office/drawing/2014/main" id="{C391080A-0C1D-4FD2-9E40-F464E7501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3680277"/>
            <a:ext cx="117362" cy="156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4" name="">
            <a:extLst xmlns:a="http://schemas.openxmlformats.org/drawingml/2006/main">
              <a:ext uri="{FF2B5EF4-FFF2-40B4-BE49-F238E27FC236}">
                <a16:creationId xmlns:a16="http://schemas.microsoft.com/office/drawing/2014/main" id="{CE9C5F23-10C8-48F3-B155-8BA8D7835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3924754"/>
            <a:ext cx="117362" cy="308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5" name="">
            <a:extLst xmlns:a="http://schemas.openxmlformats.org/drawingml/2006/main">
              <a:ext uri="{FF2B5EF4-FFF2-40B4-BE49-F238E27FC236}">
                <a16:creationId xmlns:a16="http://schemas.microsoft.com/office/drawing/2014/main" id="{F9115034-A2E3-4C90-B6E2-BDFA7290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3888135"/>
            <a:ext cx="117362" cy="366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6" name="">
            <a:extLst xmlns:a="http://schemas.openxmlformats.org/drawingml/2006/main">
              <a:ext uri="{FF2B5EF4-FFF2-40B4-BE49-F238E27FC236}">
                <a16:creationId xmlns:a16="http://schemas.microsoft.com/office/drawing/2014/main" id="{354ADB00-B03F-43A5-962C-469F90A69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3849874"/>
            <a:ext cx="117362" cy="382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7" name="">
            <a:extLst xmlns:a="http://schemas.openxmlformats.org/drawingml/2006/main">
              <a:ext uri="{FF2B5EF4-FFF2-40B4-BE49-F238E27FC236}">
                <a16:creationId xmlns:a16="http://schemas.microsoft.com/office/drawing/2014/main" id="{87229FC3-A253-4BF6-8E4D-B58BD6DFE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814264"/>
            <a:ext cx="117362" cy="356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8" name="">
            <a:extLst xmlns:a="http://schemas.openxmlformats.org/drawingml/2006/main">
              <a:ext uri="{FF2B5EF4-FFF2-40B4-BE49-F238E27FC236}">
                <a16:creationId xmlns:a16="http://schemas.microsoft.com/office/drawing/2014/main" id="{9F51FA33-EDD0-4DE4-83B5-EDC3CBCFC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785302"/>
            <a:ext cx="117362" cy="28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9" name="">
            <a:extLst xmlns:a="http://schemas.openxmlformats.org/drawingml/2006/main">
              <a:ext uri="{FF2B5EF4-FFF2-40B4-BE49-F238E27FC236}">
                <a16:creationId xmlns:a16="http://schemas.microsoft.com/office/drawing/2014/main" id="{AA7FD62D-1ADD-4305-842A-72CBD2007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766240"/>
            <a:ext cx="117362" cy="190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0" name="">
            <a:extLst xmlns:a="http://schemas.openxmlformats.org/drawingml/2006/main">
              <a:ext uri="{FF2B5EF4-FFF2-40B4-BE49-F238E27FC236}">
                <a16:creationId xmlns:a16="http://schemas.microsoft.com/office/drawing/2014/main" id="{0FA86179-3388-49F9-98A3-204A7212B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759215"/>
            <a:ext cx="117362" cy="7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1" name="">
            <a:extLst xmlns:a="http://schemas.openxmlformats.org/drawingml/2006/main">
              <a:ext uri="{FF2B5EF4-FFF2-40B4-BE49-F238E27FC236}">
                <a16:creationId xmlns:a16="http://schemas.microsoft.com/office/drawing/2014/main" id="{3B7F17D1-0F1D-4AED-BD62-CC89B93B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3759215"/>
            <a:ext cx="117362" cy="5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2" name="">
            <a:extLst xmlns:a="http://schemas.openxmlformats.org/drawingml/2006/main">
              <a:ext uri="{FF2B5EF4-FFF2-40B4-BE49-F238E27FC236}">
                <a16:creationId xmlns:a16="http://schemas.microsoft.com/office/drawing/2014/main" id="{7FDE3A47-1D0F-4057-B816-6C48DA059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3765017"/>
            <a:ext cx="117362" cy="179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3" name="">
            <a:extLst xmlns:a="http://schemas.openxmlformats.org/drawingml/2006/main">
              <a:ext uri="{FF2B5EF4-FFF2-40B4-BE49-F238E27FC236}">
                <a16:creationId xmlns:a16="http://schemas.microsoft.com/office/drawing/2014/main" id="{8D466992-8D61-4339-9117-A65D5AEEC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3782994"/>
            <a:ext cx="117362" cy="28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4" name="">
            <a:extLst xmlns:a="http://schemas.openxmlformats.org/drawingml/2006/main">
              <a:ext uri="{FF2B5EF4-FFF2-40B4-BE49-F238E27FC236}">
                <a16:creationId xmlns:a16="http://schemas.microsoft.com/office/drawing/2014/main" id="{960EB1B1-C12E-46AE-AEA2-0583EF7A3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3811129"/>
            <a:ext cx="117362" cy="35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5" name="">
            <a:extLst xmlns:a="http://schemas.openxmlformats.org/drawingml/2006/main">
              <a:ext uri="{FF2B5EF4-FFF2-40B4-BE49-F238E27FC236}">
                <a16:creationId xmlns:a16="http://schemas.microsoft.com/office/drawing/2014/main" id="{F48181EC-ACA4-4A0D-9CB6-E975A6339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3846265"/>
            <a:ext cx="117362" cy="38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6" name="">
            <a:extLst xmlns:a="http://schemas.openxmlformats.org/drawingml/2006/main">
              <a:ext uri="{FF2B5EF4-FFF2-40B4-BE49-F238E27FC236}">
                <a16:creationId xmlns:a16="http://schemas.microsoft.com/office/drawing/2014/main" id="{2884452B-1FC5-450C-AD87-F80B386E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3884457"/>
            <a:ext cx="117362" cy="36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7" name="">
            <a:extLst xmlns:a="http://schemas.openxmlformats.org/drawingml/2006/main">
              <a:ext uri="{FF2B5EF4-FFF2-40B4-BE49-F238E27FC236}">
                <a16:creationId xmlns:a16="http://schemas.microsoft.com/office/drawing/2014/main" id="{D2ACC91C-ABC4-421D-8132-8575AA61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3921419"/>
            <a:ext cx="117362" cy="31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8" name="">
            <a:extLst xmlns:a="http://schemas.openxmlformats.org/drawingml/2006/main">
              <a:ext uri="{FF2B5EF4-FFF2-40B4-BE49-F238E27FC236}">
                <a16:creationId xmlns:a16="http://schemas.microsoft.com/office/drawing/2014/main" id="{F9883099-7DF9-4CE3-8CC2-9B4AF7441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3953003"/>
            <a:ext cx="117362" cy="226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9" name="">
            <a:extLst xmlns:a="http://schemas.openxmlformats.org/drawingml/2006/main">
              <a:ext uri="{FF2B5EF4-FFF2-40B4-BE49-F238E27FC236}">
                <a16:creationId xmlns:a16="http://schemas.microsoft.com/office/drawing/2014/main" id="{60886002-74C4-4A09-BF97-DA375DCA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3975664"/>
            <a:ext cx="117362" cy="111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0" name="">
            <a:extLst xmlns:a="http://schemas.openxmlformats.org/drawingml/2006/main">
              <a:ext uri="{FF2B5EF4-FFF2-40B4-BE49-F238E27FC236}">
                <a16:creationId xmlns:a16="http://schemas.microsoft.com/office/drawing/2014/main" id="{FBD3B8F8-2FE2-4465-BAA0-2D9400A86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3985332"/>
            <a:ext cx="117362" cy="15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1" name="">
            <a:extLst xmlns:a="http://schemas.openxmlformats.org/drawingml/2006/main">
              <a:ext uri="{FF2B5EF4-FFF2-40B4-BE49-F238E27FC236}">
                <a16:creationId xmlns:a16="http://schemas.microsoft.com/office/drawing/2014/main" id="{AFF73E8D-A526-4CC5-9A12-CBE90687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3971253"/>
            <a:ext cx="117362" cy="140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2" name="">
            <a:extLst xmlns:a="http://schemas.openxmlformats.org/drawingml/2006/main">
              <a:ext uri="{FF2B5EF4-FFF2-40B4-BE49-F238E27FC236}">
                <a16:creationId xmlns:a16="http://schemas.microsoft.com/office/drawing/2014/main" id="{FA04F28E-D216-4268-A21A-203C740A6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3946203"/>
            <a:ext cx="117362" cy="25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3" name="">
            <a:extLst xmlns:a="http://schemas.openxmlformats.org/drawingml/2006/main">
              <a:ext uri="{FF2B5EF4-FFF2-40B4-BE49-F238E27FC236}">
                <a16:creationId xmlns:a16="http://schemas.microsoft.com/office/drawing/2014/main" id="{262AA33A-0E10-45D2-A305-5B5ED70E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3912993"/>
            <a:ext cx="117362" cy="332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4" name="">
            <a:extLst xmlns:a="http://schemas.openxmlformats.org/drawingml/2006/main">
              <a:ext uri="{FF2B5EF4-FFF2-40B4-BE49-F238E27FC236}">
                <a16:creationId xmlns:a16="http://schemas.microsoft.com/office/drawing/2014/main" id="{7786EC16-E45E-4C99-B46B-9B5576BFD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3875351"/>
            <a:ext cx="117362" cy="376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5" name="">
            <a:extLst xmlns:a="http://schemas.openxmlformats.org/drawingml/2006/main">
              <a:ext uri="{FF2B5EF4-FFF2-40B4-BE49-F238E27FC236}">
                <a16:creationId xmlns:a16="http://schemas.microsoft.com/office/drawing/2014/main" id="{0DAAE217-68DE-4146-849B-CB0F2CCDB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3837501"/>
            <a:ext cx="117362" cy="37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6" name="">
            <a:extLst xmlns:a="http://schemas.openxmlformats.org/drawingml/2006/main">
              <a:ext uri="{FF2B5EF4-FFF2-40B4-BE49-F238E27FC236}">
                <a16:creationId xmlns:a16="http://schemas.microsoft.com/office/drawing/2014/main" id="{D167540E-0FE1-4302-A1BA-EE3A3DE8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803692"/>
            <a:ext cx="117362" cy="338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7" name="">
            <a:extLst xmlns:a="http://schemas.openxmlformats.org/drawingml/2006/main">
              <a:ext uri="{FF2B5EF4-FFF2-40B4-BE49-F238E27FC236}">
                <a16:creationId xmlns:a16="http://schemas.microsoft.com/office/drawing/2014/main" id="{877F9955-A700-40BE-BBC9-F781A1F66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777717"/>
            <a:ext cx="117362" cy="25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8" name="">
            <a:extLst xmlns:a="http://schemas.openxmlformats.org/drawingml/2006/main">
              <a:ext uri="{FF2B5EF4-FFF2-40B4-BE49-F238E27FC236}">
                <a16:creationId xmlns:a16="http://schemas.microsoft.com/office/drawing/2014/main" id="{DD34DEB6-64C7-4048-B5C1-407EA9C2A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762492"/>
            <a:ext cx="117362" cy="15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9" name="">
            <a:extLst xmlns:a="http://schemas.openxmlformats.org/drawingml/2006/main">
              <a:ext uri="{FF2B5EF4-FFF2-40B4-BE49-F238E27FC236}">
                <a16:creationId xmlns:a16="http://schemas.microsoft.com/office/drawing/2014/main" id="{0AC143F8-B481-41A3-9977-A09B42ECE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7440" y="3759726"/>
            <a:ext cx="117362" cy="2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0" name="">
            <a:extLst xmlns:a="http://schemas.openxmlformats.org/drawingml/2006/main">
              <a:ext uri="{FF2B5EF4-FFF2-40B4-BE49-F238E27FC236}">
                <a16:creationId xmlns:a16="http://schemas.microsoft.com/office/drawing/2014/main" id="{4D4AC3BC-63EE-4176-8E1D-1BCBE99F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3759726"/>
            <a:ext cx="117362" cy="100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1" name="">
            <a:extLst xmlns:a="http://schemas.openxmlformats.org/drawingml/2006/main">
              <a:ext uri="{FF2B5EF4-FFF2-40B4-BE49-F238E27FC236}">
                <a16:creationId xmlns:a16="http://schemas.microsoft.com/office/drawing/2014/main" id="{46C9C811-396F-4F79-AD06-9E921DED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3769730"/>
            <a:ext cx="117362" cy="21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2" name="">
            <a:extLst xmlns:a="http://schemas.openxmlformats.org/drawingml/2006/main">
              <a:ext uri="{FF2B5EF4-FFF2-40B4-BE49-F238E27FC236}">
                <a16:creationId xmlns:a16="http://schemas.microsoft.com/office/drawing/2014/main" id="{A63AA3DB-ED1A-48A7-9934-168B853AB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3988186"/>
            <a:ext cx="117362" cy="34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3" name="">
            <a:extLst xmlns:a="http://schemas.openxmlformats.org/drawingml/2006/main">
              <a:ext uri="{FF2B5EF4-FFF2-40B4-BE49-F238E27FC236}">
                <a16:creationId xmlns:a16="http://schemas.microsoft.com/office/drawing/2014/main" id="{F8448F25-478A-4FB5-9D67-390A26A99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3950154"/>
            <a:ext cx="117362" cy="380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4" name="">
            <a:extLst xmlns:a="http://schemas.openxmlformats.org/drawingml/2006/main">
              <a:ext uri="{FF2B5EF4-FFF2-40B4-BE49-F238E27FC236}">
                <a16:creationId xmlns:a16="http://schemas.microsoft.com/office/drawing/2014/main" id="{19F9E185-B047-418A-B86E-E3E38F407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3912784"/>
            <a:ext cx="117362" cy="373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5" name="">
            <a:extLst xmlns:a="http://schemas.openxmlformats.org/drawingml/2006/main">
              <a:ext uri="{FF2B5EF4-FFF2-40B4-BE49-F238E27FC236}">
                <a16:creationId xmlns:a16="http://schemas.microsoft.com/office/drawing/2014/main" id="{2F039206-30DE-4F17-9192-90D11C417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880270"/>
            <a:ext cx="117362" cy="32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6" name="">
            <a:extLst xmlns:a="http://schemas.openxmlformats.org/drawingml/2006/main">
              <a:ext uri="{FF2B5EF4-FFF2-40B4-BE49-F238E27FC236}">
                <a16:creationId xmlns:a16="http://schemas.microsoft.com/office/drawing/2014/main" id="{537376D7-BA07-42F7-9028-663A0CD5A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856261"/>
            <a:ext cx="117362" cy="240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7" name="">
            <a:extLst xmlns:a="http://schemas.openxmlformats.org/drawingml/2006/main">
              <a:ext uri="{FF2B5EF4-FFF2-40B4-BE49-F238E27FC236}">
                <a16:creationId xmlns:a16="http://schemas.microsoft.com/office/drawing/2014/main" id="{C912DFA3-B810-4F62-9524-84E8143D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843452"/>
            <a:ext cx="117362" cy="1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8" name="">
            <a:extLst xmlns:a="http://schemas.openxmlformats.org/drawingml/2006/main">
              <a:ext uri="{FF2B5EF4-FFF2-40B4-BE49-F238E27FC236}">
                <a16:creationId xmlns:a16="http://schemas.microsoft.com/office/drawing/2014/main" id="{4E55F543-191B-43CE-A615-DB2A01FE1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047570" y="3843280"/>
            <a:ext cx="117362" cy="1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9" name="">
            <a:extLst xmlns:a="http://schemas.openxmlformats.org/drawingml/2006/main">
              <a:ext uri="{FF2B5EF4-FFF2-40B4-BE49-F238E27FC236}">
                <a16:creationId xmlns:a16="http://schemas.microsoft.com/office/drawing/2014/main" id="{FB55CFD6-AD74-4940-8E6B-5A614D19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3843280"/>
            <a:ext cx="117362" cy="12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0" name="">
            <a:extLst xmlns:a="http://schemas.openxmlformats.org/drawingml/2006/main">
              <a:ext uri="{FF2B5EF4-FFF2-40B4-BE49-F238E27FC236}">
                <a16:creationId xmlns:a16="http://schemas.microsoft.com/office/drawing/2014/main" id="{17217E62-1CDA-4F7B-819C-DD64AA877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3855764"/>
            <a:ext cx="117362" cy="237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1" name="">
            <a:extLst xmlns:a="http://schemas.openxmlformats.org/drawingml/2006/main">
              <a:ext uri="{FF2B5EF4-FFF2-40B4-BE49-F238E27FC236}">
                <a16:creationId xmlns:a16="http://schemas.microsoft.com/office/drawing/2014/main" id="{1A54E6C2-9655-422A-A4F5-D01015C82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3879504"/>
            <a:ext cx="117362" cy="3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2" name="">
            <a:extLst xmlns:a="http://schemas.openxmlformats.org/drawingml/2006/main">
              <a:ext uri="{FF2B5EF4-FFF2-40B4-BE49-F238E27FC236}">
                <a16:creationId xmlns:a16="http://schemas.microsoft.com/office/drawing/2014/main" id="{6F8BDDC3-8E94-4BD6-8270-E6D9FFDD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3911835"/>
            <a:ext cx="117362" cy="37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3" name="">
            <a:extLst xmlns:a="http://schemas.openxmlformats.org/drawingml/2006/main">
              <a:ext uri="{FF2B5EF4-FFF2-40B4-BE49-F238E27FC236}">
                <a16:creationId xmlns:a16="http://schemas.microsoft.com/office/drawing/2014/main" id="{3E0CD2D2-6204-4538-A4E3-660ED1AD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3949128"/>
            <a:ext cx="117362" cy="38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4" name="">
            <a:extLst xmlns:a="http://schemas.openxmlformats.org/drawingml/2006/main">
              <a:ext uri="{FF2B5EF4-FFF2-40B4-BE49-F238E27FC236}">
                <a16:creationId xmlns:a16="http://schemas.microsoft.com/office/drawing/2014/main" id="{93ABDCD9-7DE7-4FFD-90C2-BB5F236E1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3987198"/>
            <a:ext cx="117362" cy="34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5" name="">
            <a:extLst xmlns:a="http://schemas.openxmlformats.org/drawingml/2006/main">
              <a:ext uri="{FF2B5EF4-FFF2-40B4-BE49-F238E27FC236}">
                <a16:creationId xmlns:a16="http://schemas.microsoft.com/office/drawing/2014/main" id="{DFBD458C-0A35-46B9-AA78-A3E68115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4021773"/>
            <a:ext cx="117362" cy="271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6" name="">
            <a:extLst xmlns:a="http://schemas.openxmlformats.org/drawingml/2006/main">
              <a:ext uri="{FF2B5EF4-FFF2-40B4-BE49-F238E27FC236}">
                <a16:creationId xmlns:a16="http://schemas.microsoft.com/office/drawing/2014/main" id="{553FBD74-0382-4181-BFAE-E486FA21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4048970"/>
            <a:ext cx="117362" cy="16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7" name="">
            <a:extLst xmlns:a="http://schemas.openxmlformats.org/drawingml/2006/main">
              <a:ext uri="{FF2B5EF4-FFF2-40B4-BE49-F238E27FC236}">
                <a16:creationId xmlns:a16="http://schemas.microsoft.com/office/drawing/2014/main" id="{C34F691D-EDEB-46C7-8E13-D53A555E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03824" y="4065740"/>
            <a:ext cx="117362" cy="44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8" name="">
            <a:extLst xmlns:a="http://schemas.openxmlformats.org/drawingml/2006/main">
              <a:ext uri="{FF2B5EF4-FFF2-40B4-BE49-F238E27FC236}">
                <a16:creationId xmlns:a16="http://schemas.microsoft.com/office/drawing/2014/main" id="{E59A5046-600B-44AD-B3C1-0206F822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061845"/>
            <a:ext cx="117362" cy="83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9" name="">
            <a:extLst xmlns:a="http://schemas.openxmlformats.org/drawingml/2006/main">
              <a:ext uri="{FF2B5EF4-FFF2-40B4-BE49-F238E27FC236}">
                <a16:creationId xmlns:a16="http://schemas.microsoft.com/office/drawing/2014/main" id="{17ECCE77-2926-4A83-9005-F66944C10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041618"/>
            <a:ext cx="117362" cy="202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0" name="">
            <a:extLst xmlns:a="http://schemas.openxmlformats.org/drawingml/2006/main">
              <a:ext uri="{FF2B5EF4-FFF2-40B4-BE49-F238E27FC236}">
                <a16:creationId xmlns:a16="http://schemas.microsoft.com/office/drawing/2014/main" id="{5D799CC0-01EB-4150-AF2F-A884C0EC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011788"/>
            <a:ext cx="117362" cy="298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1" name="">
            <a:extLst xmlns:a="http://schemas.openxmlformats.org/drawingml/2006/main">
              <a:ext uri="{FF2B5EF4-FFF2-40B4-BE49-F238E27FC236}">
                <a16:creationId xmlns:a16="http://schemas.microsoft.com/office/drawing/2014/main" id="{3A940457-2DFE-4D62-9C83-ED578DDD2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3975702"/>
            <a:ext cx="117362" cy="360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2" name="">
            <a:extLst xmlns:a="http://schemas.openxmlformats.org/drawingml/2006/main">
              <a:ext uri="{FF2B5EF4-FFF2-40B4-BE49-F238E27FC236}">
                <a16:creationId xmlns:a16="http://schemas.microsoft.com/office/drawing/2014/main" id="{0C3A1532-57BD-43C7-8DF3-72926ECF3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3937411"/>
            <a:ext cx="117362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3" name="">
            <a:extLst xmlns:a="http://schemas.openxmlformats.org/drawingml/2006/main">
              <a:ext uri="{FF2B5EF4-FFF2-40B4-BE49-F238E27FC236}">
                <a16:creationId xmlns:a16="http://schemas.microsoft.com/office/drawing/2014/main" id="{8EEE3CF2-E006-4E7D-A673-C887EFA28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3901211"/>
            <a:ext cx="117362" cy="3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4" name="">
            <a:extLst xmlns:a="http://schemas.openxmlformats.org/drawingml/2006/main">
              <a:ext uri="{FF2B5EF4-FFF2-40B4-BE49-F238E27FC236}">
                <a16:creationId xmlns:a16="http://schemas.microsoft.com/office/drawing/2014/main" id="{04FE0BD3-34DF-4903-99EF-F3FCA8D55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871166"/>
            <a:ext cx="117362" cy="300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5" name="">
            <a:extLst xmlns:a="http://schemas.openxmlformats.org/drawingml/2006/main">
              <a:ext uri="{FF2B5EF4-FFF2-40B4-BE49-F238E27FC236}">
                <a16:creationId xmlns:a16="http://schemas.microsoft.com/office/drawing/2014/main" id="{C6A47756-26B1-4937-91B6-1E59DC18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850648"/>
            <a:ext cx="117362" cy="205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6" name="">
            <a:extLst xmlns:a="http://schemas.openxmlformats.org/drawingml/2006/main">
              <a:ext uri="{FF2B5EF4-FFF2-40B4-BE49-F238E27FC236}">
                <a16:creationId xmlns:a16="http://schemas.microsoft.com/office/drawing/2014/main" id="{A8A24773-49B9-4585-A0FD-0A4E82999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841960"/>
            <a:ext cx="117362" cy="8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7" name="">
            <a:extLst xmlns:a="http://schemas.openxmlformats.org/drawingml/2006/main">
              <a:ext uri="{FF2B5EF4-FFF2-40B4-BE49-F238E27FC236}">
                <a16:creationId xmlns:a16="http://schemas.microsoft.com/office/drawing/2014/main" id="{D3ADBE4A-7697-455E-806B-DC4A98CFC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3841960"/>
            <a:ext cx="117362" cy="41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8" name="">
            <a:extLst xmlns:a="http://schemas.openxmlformats.org/drawingml/2006/main">
              <a:ext uri="{FF2B5EF4-FFF2-40B4-BE49-F238E27FC236}">
                <a16:creationId xmlns:a16="http://schemas.microsoft.com/office/drawing/2014/main" id="{329C25CE-006A-4DD7-B766-F9CDCFFAD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3846076"/>
            <a:ext cx="117362" cy="16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9" name="">
            <a:extLst xmlns:a="http://schemas.openxmlformats.org/drawingml/2006/main">
              <a:ext uri="{FF2B5EF4-FFF2-40B4-BE49-F238E27FC236}">
                <a16:creationId xmlns:a16="http://schemas.microsoft.com/office/drawing/2014/main" id="{90F2617E-C89D-4B8E-A629-7ED00ACFF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3862535"/>
            <a:ext cx="117362" cy="269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0" name="">
            <a:extLst xmlns:a="http://schemas.openxmlformats.org/drawingml/2006/main">
              <a:ext uri="{FF2B5EF4-FFF2-40B4-BE49-F238E27FC236}">
                <a16:creationId xmlns:a16="http://schemas.microsoft.com/office/drawing/2014/main" id="{31A33132-6AAE-4E3C-89ED-875151A6F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4050579"/>
            <a:ext cx="117362" cy="368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1" name="">
            <a:extLst xmlns:a="http://schemas.openxmlformats.org/drawingml/2006/main">
              <a:ext uri="{FF2B5EF4-FFF2-40B4-BE49-F238E27FC236}">
                <a16:creationId xmlns:a16="http://schemas.microsoft.com/office/drawing/2014/main" id="{5A9FC72E-4644-4DC5-9646-9FD3CB6A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4012363"/>
            <a:ext cx="117362" cy="38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2" name="">
            <a:extLst xmlns:a="http://schemas.openxmlformats.org/drawingml/2006/main">
              <a:ext uri="{FF2B5EF4-FFF2-40B4-BE49-F238E27FC236}">
                <a16:creationId xmlns:a16="http://schemas.microsoft.com/office/drawing/2014/main" id="{31C905A5-B36B-4297-90E9-CF9827EBC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3977093"/>
            <a:ext cx="117362" cy="35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3" name="">
            <a:extLst xmlns:a="http://schemas.openxmlformats.org/drawingml/2006/main">
              <a:ext uri="{FF2B5EF4-FFF2-40B4-BE49-F238E27FC236}">
                <a16:creationId xmlns:a16="http://schemas.microsoft.com/office/drawing/2014/main" id="{70473465-37F3-4922-AA8C-0CC574D1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3948725"/>
            <a:ext cx="117362" cy="283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4" name="">
            <a:extLst xmlns:a="http://schemas.openxmlformats.org/drawingml/2006/main">
              <a:ext uri="{FF2B5EF4-FFF2-40B4-BE49-F238E27FC236}">
                <a16:creationId xmlns:a16="http://schemas.microsoft.com/office/drawing/2014/main" id="{D8FE37C2-0DD9-453B-8F62-1E2C100F7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3930445"/>
            <a:ext cx="117362" cy="18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5" name="">
            <a:extLst xmlns:a="http://schemas.openxmlformats.org/drawingml/2006/main">
              <a:ext uri="{FF2B5EF4-FFF2-40B4-BE49-F238E27FC236}">
                <a16:creationId xmlns:a16="http://schemas.microsoft.com/office/drawing/2014/main" id="{07185710-D348-47A2-98CF-65FB7B540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30208" y="3924303"/>
            <a:ext cx="117362" cy="61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6" name="">
            <a:extLst xmlns:a="http://schemas.openxmlformats.org/drawingml/2006/main">
              <a:ext uri="{FF2B5EF4-FFF2-40B4-BE49-F238E27FC236}">
                <a16:creationId xmlns:a16="http://schemas.microsoft.com/office/drawing/2014/main" id="{18151E20-7BD8-4DD9-9A52-F04078F43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3924303"/>
            <a:ext cx="117362" cy="66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7" name="">
            <a:extLst xmlns:a="http://schemas.openxmlformats.org/drawingml/2006/main">
              <a:ext uri="{FF2B5EF4-FFF2-40B4-BE49-F238E27FC236}">
                <a16:creationId xmlns:a16="http://schemas.microsoft.com/office/drawing/2014/main" id="{A7679217-6749-425B-9C18-1465451D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3930989"/>
            <a:ext cx="117362" cy="187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8" name="">
            <a:extLst xmlns:a="http://schemas.openxmlformats.org/drawingml/2006/main">
              <a:ext uri="{FF2B5EF4-FFF2-40B4-BE49-F238E27FC236}">
                <a16:creationId xmlns:a16="http://schemas.microsoft.com/office/drawing/2014/main" id="{9121906F-2FBF-4B15-B69E-7CF6EDA95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3949753"/>
            <a:ext cx="117362" cy="28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9" name="">
            <a:extLst xmlns:a="http://schemas.openxmlformats.org/drawingml/2006/main">
              <a:ext uri="{FF2B5EF4-FFF2-40B4-BE49-F238E27FC236}">
                <a16:creationId xmlns:a16="http://schemas.microsoft.com/office/drawing/2014/main" id="{1F2E1BCC-ECB3-4BAC-9C3C-6EEE0DFA0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3978488"/>
            <a:ext cx="117362" cy="35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0" name="">
            <a:extLst xmlns:a="http://schemas.openxmlformats.org/drawingml/2006/main">
              <a:ext uri="{FF2B5EF4-FFF2-40B4-BE49-F238E27FC236}">
                <a16:creationId xmlns:a16="http://schemas.microsoft.com/office/drawing/2014/main" id="{4FAED2F8-EA4B-4CDD-A90C-F34D3FD50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4013970"/>
            <a:ext cx="117362" cy="382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1" name="">
            <a:extLst xmlns:a="http://schemas.openxmlformats.org/drawingml/2006/main">
              <a:ext uri="{FF2B5EF4-FFF2-40B4-BE49-F238E27FC236}">
                <a16:creationId xmlns:a16="http://schemas.microsoft.com/office/drawing/2014/main" id="{D789068E-DBE4-4AB6-8906-C8D6E94A8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4052216"/>
            <a:ext cx="117362" cy="367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2" name="">
            <a:extLst xmlns:a="http://schemas.openxmlformats.org/drawingml/2006/main">
              <a:ext uri="{FF2B5EF4-FFF2-40B4-BE49-F238E27FC236}">
                <a16:creationId xmlns:a16="http://schemas.microsoft.com/office/drawing/2014/main" id="{262AB94D-08B4-4C2A-A13A-F16EB262C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4088934"/>
            <a:ext cx="117362" cy="31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3" name="">
            <a:extLst xmlns:a="http://schemas.openxmlformats.org/drawingml/2006/main">
              <a:ext uri="{FF2B5EF4-FFF2-40B4-BE49-F238E27FC236}">
                <a16:creationId xmlns:a16="http://schemas.microsoft.com/office/drawing/2014/main" id="{55F3A488-2DB1-459C-A371-F3524FB85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4120003"/>
            <a:ext cx="117362" cy="21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4" name="">
            <a:extLst xmlns:a="http://schemas.openxmlformats.org/drawingml/2006/main">
              <a:ext uri="{FF2B5EF4-FFF2-40B4-BE49-F238E27FC236}">
                <a16:creationId xmlns:a16="http://schemas.microsoft.com/office/drawing/2014/main" id="{7997677D-B294-4503-8771-4546D3875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4141935"/>
            <a:ext cx="117362" cy="10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5" name="">
            <a:extLst xmlns:a="http://schemas.openxmlformats.org/drawingml/2006/main">
              <a:ext uri="{FF2B5EF4-FFF2-40B4-BE49-F238E27FC236}">
                <a16:creationId xmlns:a16="http://schemas.microsoft.com/office/drawing/2014/main" id="{D21C3B95-9E7A-4C4E-B49C-B45C54F6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149848"/>
            <a:ext cx="117362" cy="2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6" name="">
            <a:extLst xmlns:a="http://schemas.openxmlformats.org/drawingml/2006/main">
              <a:ext uri="{FF2B5EF4-FFF2-40B4-BE49-F238E27FC236}">
                <a16:creationId xmlns:a16="http://schemas.microsoft.com/office/drawing/2014/main" id="{97A7D2A2-9F18-4597-936D-ABE2B91D3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134940"/>
            <a:ext cx="117362" cy="14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7" name="">
            <a:extLst xmlns:a="http://schemas.openxmlformats.org/drawingml/2006/main">
              <a:ext uri="{FF2B5EF4-FFF2-40B4-BE49-F238E27FC236}">
                <a16:creationId xmlns:a16="http://schemas.microsoft.com/office/drawing/2014/main" id="{3F3A6849-00A1-4549-BB6B-7B1039AA8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109219"/>
            <a:ext cx="117362" cy="257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8" name="">
            <a:extLst xmlns:a="http://schemas.openxmlformats.org/drawingml/2006/main">
              <a:ext uri="{FF2B5EF4-FFF2-40B4-BE49-F238E27FC236}">
                <a16:creationId xmlns:a16="http://schemas.microsoft.com/office/drawing/2014/main" id="{88388751-48D0-42A5-800D-10FD6E20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075572"/>
            <a:ext cx="117362" cy="33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9" name="">
            <a:extLst xmlns:a="http://schemas.openxmlformats.org/drawingml/2006/main">
              <a:ext uri="{FF2B5EF4-FFF2-40B4-BE49-F238E27FC236}">
                <a16:creationId xmlns:a16="http://schemas.microsoft.com/office/drawing/2014/main" id="{B5AD33D9-0BCD-417C-8ACE-147581CEE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4037776"/>
            <a:ext cx="117362" cy="377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0" name="">
            <a:extLst xmlns:a="http://schemas.openxmlformats.org/drawingml/2006/main">
              <a:ext uri="{FF2B5EF4-FFF2-40B4-BE49-F238E27FC236}">
                <a16:creationId xmlns:a16="http://schemas.microsoft.com/office/drawing/2014/main" id="{719EE409-BA6E-4E51-9373-061B85810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4000073"/>
            <a:ext cx="117362" cy="377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1" name="">
            <a:extLst xmlns:a="http://schemas.openxmlformats.org/drawingml/2006/main">
              <a:ext uri="{FF2B5EF4-FFF2-40B4-BE49-F238E27FC236}">
                <a16:creationId xmlns:a16="http://schemas.microsoft.com/office/drawing/2014/main" id="{6F6C9153-BAD1-4E71-98E6-409F104DD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3966693"/>
            <a:ext cx="117362" cy="33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2" name="">
            <a:extLst xmlns:a="http://schemas.openxmlformats.org/drawingml/2006/main">
              <a:ext uri="{FF2B5EF4-FFF2-40B4-BE49-F238E27FC236}">
                <a16:creationId xmlns:a16="http://schemas.microsoft.com/office/drawing/2014/main" id="{AC8AC192-D46C-4B9C-9597-128CD9787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3941384"/>
            <a:ext cx="117362" cy="2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3" name="">
            <a:extLst xmlns:a="http://schemas.openxmlformats.org/drawingml/2006/main">
              <a:ext uri="{FF2B5EF4-FFF2-40B4-BE49-F238E27FC236}">
                <a16:creationId xmlns:a16="http://schemas.microsoft.com/office/drawing/2014/main" id="{0421B5DD-F11A-45A2-8EC9-4AB0A363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3926985"/>
            <a:ext cx="117362" cy="143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4" name="">
            <a:extLst xmlns:a="http://schemas.openxmlformats.org/drawingml/2006/main">
              <a:ext uri="{FF2B5EF4-FFF2-40B4-BE49-F238E27FC236}">
                <a16:creationId xmlns:a16="http://schemas.microsoft.com/office/drawing/2014/main" id="{FE8D50AE-523A-4DF9-97A9-A96721AB1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160079" y="3925114"/>
            <a:ext cx="117362" cy="18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5" name="">
            <a:extLst xmlns:a="http://schemas.openxmlformats.org/drawingml/2006/main">
              <a:ext uri="{FF2B5EF4-FFF2-40B4-BE49-F238E27FC236}">
                <a16:creationId xmlns:a16="http://schemas.microsoft.com/office/drawing/2014/main" id="{E5D9FFE7-02A9-456B-8358-02A471677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3925114"/>
            <a:ext cx="117362" cy="108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6" name="">
            <a:extLst xmlns:a="http://schemas.openxmlformats.org/drawingml/2006/main">
              <a:ext uri="{FF2B5EF4-FFF2-40B4-BE49-F238E27FC236}">
                <a16:creationId xmlns:a16="http://schemas.microsoft.com/office/drawing/2014/main" id="{68DE9202-A6D4-4598-ABB4-DF0621DDF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3935979"/>
            <a:ext cx="117362" cy="223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7" name="">
            <a:extLst xmlns:a="http://schemas.openxmlformats.org/drawingml/2006/main">
              <a:ext uri="{FF2B5EF4-FFF2-40B4-BE49-F238E27FC236}">
                <a16:creationId xmlns:a16="http://schemas.microsoft.com/office/drawing/2014/main" id="{8CC33D52-B1D9-47F0-BCDB-5F0F7753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3958362"/>
            <a:ext cx="117362" cy="313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8" name="">
            <a:extLst xmlns:a="http://schemas.openxmlformats.org/drawingml/2006/main">
              <a:ext uri="{FF2B5EF4-FFF2-40B4-BE49-F238E27FC236}">
                <a16:creationId xmlns:a16="http://schemas.microsoft.com/office/drawing/2014/main" id="{3485D912-2C6E-402E-9B28-C440E16A6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4112585"/>
            <a:ext cx="117362" cy="3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9" name="">
            <a:extLst xmlns:a="http://schemas.openxmlformats.org/drawingml/2006/main">
              <a:ext uri="{FF2B5EF4-FFF2-40B4-BE49-F238E27FC236}">
                <a16:creationId xmlns:a16="http://schemas.microsoft.com/office/drawing/2014/main" id="{5F612A18-808E-41E7-BF7E-C2F933213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4075421"/>
            <a:ext cx="117362" cy="37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0" name="">
            <a:extLst xmlns:a="http://schemas.openxmlformats.org/drawingml/2006/main">
              <a:ext uri="{FF2B5EF4-FFF2-40B4-BE49-F238E27FC236}">
                <a16:creationId xmlns:a16="http://schemas.microsoft.com/office/drawing/2014/main" id="{48B4C2A5-AB51-4F00-8AC1-3EFA8DCA1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4043389"/>
            <a:ext cx="117362" cy="320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1" name="">
            <a:extLst xmlns:a="http://schemas.openxmlformats.org/drawingml/2006/main">
              <a:ext uri="{FF2B5EF4-FFF2-40B4-BE49-F238E27FC236}">
                <a16:creationId xmlns:a16="http://schemas.microsoft.com/office/drawing/2014/main" id="{0B514214-914E-49A9-B011-E7CD10B72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4020085"/>
            <a:ext cx="117362" cy="233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2" name="">
            <a:extLst xmlns:a="http://schemas.openxmlformats.org/drawingml/2006/main">
              <a:ext uri="{FF2B5EF4-FFF2-40B4-BE49-F238E27FC236}">
                <a16:creationId xmlns:a16="http://schemas.microsoft.com/office/drawing/2014/main" id="{DF127854-8808-4482-B29E-ABD81582D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4008123"/>
            <a:ext cx="117362" cy="11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3" name="">
            <a:extLst xmlns:a="http://schemas.openxmlformats.org/drawingml/2006/main">
              <a:ext uri="{FF2B5EF4-FFF2-40B4-BE49-F238E27FC236}">
                <a16:creationId xmlns:a16="http://schemas.microsoft.com/office/drawing/2014/main" id="{C9290DC2-DAB5-43B8-8046-0B8E05F89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4008123"/>
            <a:ext cx="117362" cy="7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4" name="">
            <a:extLst xmlns:a="http://schemas.openxmlformats.org/drawingml/2006/main">
              <a:ext uri="{FF2B5EF4-FFF2-40B4-BE49-F238E27FC236}">
                <a16:creationId xmlns:a16="http://schemas.microsoft.com/office/drawing/2014/main" id="{4044B965-2A1D-42B7-88D3-CA82A4D0F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4008847"/>
            <a:ext cx="117362" cy="13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5" name="">
            <a:extLst xmlns:a="http://schemas.openxmlformats.org/drawingml/2006/main">
              <a:ext uri="{FF2B5EF4-FFF2-40B4-BE49-F238E27FC236}">
                <a16:creationId xmlns:a16="http://schemas.microsoft.com/office/drawing/2014/main" id="{7941AF98-75C2-40CD-88CF-989AF7F07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4022175"/>
            <a:ext cx="117362" cy="24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6" name="">
            <a:extLst xmlns:a="http://schemas.openxmlformats.org/drawingml/2006/main">
              <a:ext uri="{FF2B5EF4-FFF2-40B4-BE49-F238E27FC236}">
                <a16:creationId xmlns:a16="http://schemas.microsoft.com/office/drawing/2014/main" id="{DAED118E-68A1-4799-A851-9EE832CD9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4046611"/>
            <a:ext cx="117362" cy="32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7" name="">
            <a:extLst xmlns:a="http://schemas.openxmlformats.org/drawingml/2006/main">
              <a:ext uri="{FF2B5EF4-FFF2-40B4-BE49-F238E27FC236}">
                <a16:creationId xmlns:a16="http://schemas.microsoft.com/office/drawing/2014/main" id="{ADC8087B-DFD8-4489-AF3B-9460E27C3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4079414"/>
            <a:ext cx="117362" cy="374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8" name="">
            <a:extLst xmlns:a="http://schemas.openxmlformats.org/drawingml/2006/main">
              <a:ext uri="{FF2B5EF4-FFF2-40B4-BE49-F238E27FC236}">
                <a16:creationId xmlns:a16="http://schemas.microsoft.com/office/drawing/2014/main" id="{EA6D4229-2086-45B2-8CC6-0E6606FB5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4116900"/>
            <a:ext cx="117362" cy="37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9" name="">
            <a:extLst xmlns:a="http://schemas.openxmlformats.org/drawingml/2006/main">
              <a:ext uri="{FF2B5EF4-FFF2-40B4-BE49-F238E27FC236}">
                <a16:creationId xmlns:a16="http://schemas.microsoft.com/office/drawing/2014/main" id="{3AD3FF10-A16F-451B-9E9F-69C8E6883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4154863"/>
            <a:ext cx="117362" cy="341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0" name="">
            <a:extLst xmlns:a="http://schemas.openxmlformats.org/drawingml/2006/main">
              <a:ext uri="{FF2B5EF4-FFF2-40B4-BE49-F238E27FC236}">
                <a16:creationId xmlns:a16="http://schemas.microsoft.com/office/drawing/2014/main" id="{0DFC7F02-7FD5-493A-8D50-981476A3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4189043"/>
            <a:ext cx="117362" cy="265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1" name="">
            <a:extLst xmlns:a="http://schemas.openxmlformats.org/drawingml/2006/main">
              <a:ext uri="{FF2B5EF4-FFF2-40B4-BE49-F238E27FC236}">
                <a16:creationId xmlns:a16="http://schemas.microsoft.com/office/drawing/2014/main" id="{114B5DEF-F9CF-4110-A1AA-65327919D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4215602"/>
            <a:ext cx="117362" cy="159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2" name="">
            <a:extLst xmlns:a="http://schemas.openxmlformats.org/drawingml/2006/main">
              <a:ext uri="{FF2B5EF4-FFF2-40B4-BE49-F238E27FC236}">
                <a16:creationId xmlns:a16="http://schemas.microsoft.com/office/drawing/2014/main" id="{55AAF027-9234-4FE9-A0AF-47EF0479C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86463" y="4231561"/>
            <a:ext cx="117362" cy="35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3" name="">
            <a:extLst xmlns:a="http://schemas.openxmlformats.org/drawingml/2006/main">
              <a:ext uri="{FF2B5EF4-FFF2-40B4-BE49-F238E27FC236}">
                <a16:creationId xmlns:a16="http://schemas.microsoft.com/office/drawing/2014/main" id="{423F12E7-B180-46D5-871F-0AD977EF7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225904"/>
            <a:ext cx="117362" cy="9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4" name="">
            <a:extLst xmlns:a="http://schemas.openxmlformats.org/drawingml/2006/main">
              <a:ext uri="{FF2B5EF4-FFF2-40B4-BE49-F238E27FC236}">
                <a16:creationId xmlns:a16="http://schemas.microsoft.com/office/drawing/2014/main" id="{E5C013CF-49C9-4A8E-8117-F11671DF8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204922"/>
            <a:ext cx="117362" cy="209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5" name="">
            <a:extLst xmlns:a="http://schemas.openxmlformats.org/drawingml/2006/main">
              <a:ext uri="{FF2B5EF4-FFF2-40B4-BE49-F238E27FC236}">
                <a16:creationId xmlns:a16="http://schemas.microsoft.com/office/drawing/2014/main" id="{6F284199-B11E-467C-BEB2-10ED745A0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174538"/>
            <a:ext cx="117362" cy="30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6" name="">
            <a:extLst xmlns:a="http://schemas.openxmlformats.org/drawingml/2006/main">
              <a:ext uri="{FF2B5EF4-FFF2-40B4-BE49-F238E27FC236}">
                <a16:creationId xmlns:a16="http://schemas.microsoft.com/office/drawing/2014/main" id="{85DF68EE-27FC-44B2-A3C2-7E0532F3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138162"/>
            <a:ext cx="117362" cy="3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7" name="">
            <a:extLst xmlns:a="http://schemas.openxmlformats.org/drawingml/2006/main">
              <a:ext uri="{FF2B5EF4-FFF2-40B4-BE49-F238E27FC236}">
                <a16:creationId xmlns:a16="http://schemas.microsoft.com/office/drawing/2014/main" id="{7DF827CA-65BB-4A49-8CF9-AFB262048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4099877"/>
            <a:ext cx="117362" cy="382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8" name="">
            <a:extLst xmlns:a="http://schemas.openxmlformats.org/drawingml/2006/main">
              <a:ext uri="{FF2B5EF4-FFF2-40B4-BE49-F238E27FC236}">
                <a16:creationId xmlns:a16="http://schemas.microsoft.com/office/drawing/2014/main" id="{1F28935F-9BDA-43E7-ACEA-4BF07C65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4063980"/>
            <a:ext cx="117362" cy="358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9" name="">
            <a:extLst xmlns:a="http://schemas.openxmlformats.org/drawingml/2006/main">
              <a:ext uri="{FF2B5EF4-FFF2-40B4-BE49-F238E27FC236}">
                <a16:creationId xmlns:a16="http://schemas.microsoft.com/office/drawing/2014/main" id="{533992E3-D1A5-4D44-8A4E-E3F55A37D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4034498"/>
            <a:ext cx="117362" cy="294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0" name="">
            <a:extLst xmlns:a="http://schemas.openxmlformats.org/drawingml/2006/main">
              <a:ext uri="{FF2B5EF4-FFF2-40B4-BE49-F238E27FC236}">
                <a16:creationId xmlns:a16="http://schemas.microsoft.com/office/drawing/2014/main" id="{CAB1EB92-D3E5-4722-A8C9-BA27BB617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4014742"/>
            <a:ext cx="117362" cy="197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1" name="">
            <a:extLst xmlns:a="http://schemas.openxmlformats.org/drawingml/2006/main">
              <a:ext uri="{FF2B5EF4-FFF2-40B4-BE49-F238E27FC236}">
                <a16:creationId xmlns:a16="http://schemas.microsoft.com/office/drawing/2014/main" id="{09FF72A6-C102-4AAB-8873-436139CAB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4006929"/>
            <a:ext cx="117362" cy="78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2" name="">
            <a:extLst xmlns:a="http://schemas.openxmlformats.org/drawingml/2006/main">
              <a:ext uri="{FF2B5EF4-FFF2-40B4-BE49-F238E27FC236}">
                <a16:creationId xmlns:a16="http://schemas.microsoft.com/office/drawing/2014/main" id="{9BBDF0A5-BE99-4D81-BBC8-44A3F83D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4006929"/>
            <a:ext cx="117362" cy="50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3" name="">
            <a:extLst xmlns:a="http://schemas.openxmlformats.org/drawingml/2006/main">
              <a:ext uri="{FF2B5EF4-FFF2-40B4-BE49-F238E27FC236}">
                <a16:creationId xmlns:a16="http://schemas.microsoft.com/office/drawing/2014/main" id="{8C3E00CC-FF37-42CA-84ED-99879925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4011935"/>
            <a:ext cx="117362" cy="17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4" name="">
            <a:extLst xmlns:a="http://schemas.openxmlformats.org/drawingml/2006/main">
              <a:ext uri="{FF2B5EF4-FFF2-40B4-BE49-F238E27FC236}">
                <a16:creationId xmlns:a16="http://schemas.microsoft.com/office/drawing/2014/main" id="{3E4BF7EA-32C5-4263-AB9A-19C718954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4029199"/>
            <a:ext cx="117362" cy="27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5" name="">
            <a:extLst xmlns:a="http://schemas.openxmlformats.org/drawingml/2006/main">
              <a:ext uri="{FF2B5EF4-FFF2-40B4-BE49-F238E27FC236}">
                <a16:creationId xmlns:a16="http://schemas.microsoft.com/office/drawing/2014/main" id="{5739EA37-1980-460C-93F0-5E9ABC780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4056782"/>
            <a:ext cx="117362" cy="348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6" name="">
            <a:extLst xmlns:a="http://schemas.openxmlformats.org/drawingml/2006/main">
              <a:ext uri="{FF2B5EF4-FFF2-40B4-BE49-F238E27FC236}">
                <a16:creationId xmlns:a16="http://schemas.microsoft.com/office/drawing/2014/main" id="{A597CAA9-3FAC-433B-82B8-06B25B9D6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4174868"/>
            <a:ext cx="117362" cy="38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7" name="">
            <a:extLst xmlns:a="http://schemas.openxmlformats.org/drawingml/2006/main">
              <a:ext uri="{FF2B5EF4-FFF2-40B4-BE49-F238E27FC236}">
                <a16:creationId xmlns:a16="http://schemas.microsoft.com/office/drawing/2014/main" id="{EA7425DF-AAF7-493D-A9A0-069E3EB7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4139956"/>
            <a:ext cx="117362" cy="349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8" name="">
            <a:extLst xmlns:a="http://schemas.openxmlformats.org/drawingml/2006/main">
              <a:ext uri="{FF2B5EF4-FFF2-40B4-BE49-F238E27FC236}">
                <a16:creationId xmlns:a16="http://schemas.microsoft.com/office/drawing/2014/main" id="{D9AD8907-9E7C-4CFF-A771-F141A208F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4112198"/>
            <a:ext cx="117362" cy="27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9" name="">
            <a:extLst xmlns:a="http://schemas.openxmlformats.org/drawingml/2006/main">
              <a:ext uri="{FF2B5EF4-FFF2-40B4-BE49-F238E27FC236}">
                <a16:creationId xmlns:a16="http://schemas.microsoft.com/office/drawing/2014/main" id="{1E787F46-A538-44E4-8E37-B5C47CC55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4094709"/>
            <a:ext cx="117362" cy="174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0" name="">
            <a:extLst xmlns:a="http://schemas.openxmlformats.org/drawingml/2006/main">
              <a:ext uri="{FF2B5EF4-FFF2-40B4-BE49-F238E27FC236}">
                <a16:creationId xmlns:a16="http://schemas.microsoft.com/office/drawing/2014/main" id="{6865E1BC-515E-43E9-B9C9-2641AB6C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2846" y="4089454"/>
            <a:ext cx="117362" cy="52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1" name="">
            <a:extLst xmlns:a="http://schemas.openxmlformats.org/drawingml/2006/main">
              <a:ext uri="{FF2B5EF4-FFF2-40B4-BE49-F238E27FC236}">
                <a16:creationId xmlns:a16="http://schemas.microsoft.com/office/drawing/2014/main" id="{54702CFA-8147-4CE9-8C9E-191CC6E74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4089454"/>
            <a:ext cx="117362" cy="75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2" name="">
            <a:extLst xmlns:a="http://schemas.openxmlformats.org/drawingml/2006/main">
              <a:ext uri="{FF2B5EF4-FFF2-40B4-BE49-F238E27FC236}">
                <a16:creationId xmlns:a16="http://schemas.microsoft.com/office/drawing/2014/main" id="{431F3750-6D82-4C09-8CA1-EB2E469D8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4097020"/>
            <a:ext cx="117362" cy="195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3" name="">
            <a:extLst xmlns:a="http://schemas.openxmlformats.org/drawingml/2006/main">
              <a:ext uri="{FF2B5EF4-FFF2-40B4-BE49-F238E27FC236}">
                <a16:creationId xmlns:a16="http://schemas.microsoft.com/office/drawing/2014/main" id="{2507DDDC-4A96-497F-8DD4-BBA18D884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4116559"/>
            <a:ext cx="117362" cy="293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4" name="">
            <a:extLst xmlns:a="http://schemas.openxmlformats.org/drawingml/2006/main">
              <a:ext uri="{FF2B5EF4-FFF2-40B4-BE49-F238E27FC236}">
                <a16:creationId xmlns:a16="http://schemas.microsoft.com/office/drawing/2014/main" id="{550F05E2-FEF9-49C1-9D33-C376D92EF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4145879"/>
            <a:ext cx="117362" cy="35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5" name="">
            <a:extLst xmlns:a="http://schemas.openxmlformats.org/drawingml/2006/main">
              <a:ext uri="{FF2B5EF4-FFF2-40B4-BE49-F238E27FC236}">
                <a16:creationId xmlns:a16="http://schemas.microsoft.com/office/drawing/2014/main" id="{846CBDB8-7A9A-4368-8E37-4F623E286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4181688"/>
            <a:ext cx="117362" cy="382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6" name="">
            <a:extLst xmlns:a="http://schemas.openxmlformats.org/drawingml/2006/main">
              <a:ext uri="{FF2B5EF4-FFF2-40B4-BE49-F238E27FC236}">
                <a16:creationId xmlns:a16="http://schemas.microsoft.com/office/drawing/2014/main" id="{64C6C198-DD62-4B87-859C-ACAC0840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4219967"/>
            <a:ext cx="117362" cy="364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7" name="">
            <a:extLst xmlns:a="http://schemas.openxmlformats.org/drawingml/2006/main">
              <a:ext uri="{FF2B5EF4-FFF2-40B4-BE49-F238E27FC236}">
                <a16:creationId xmlns:a16="http://schemas.microsoft.com/office/drawing/2014/main" id="{7A59CA13-A839-4BA0-8206-FA21AD57E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4256421"/>
            <a:ext cx="117362" cy="30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8" name="">
            <a:extLst xmlns:a="http://schemas.openxmlformats.org/drawingml/2006/main">
              <a:ext uri="{FF2B5EF4-FFF2-40B4-BE49-F238E27FC236}">
                <a16:creationId xmlns:a16="http://schemas.microsoft.com/office/drawing/2014/main" id="{AABED5CE-3817-4081-8F29-A9B5BFF30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4286958"/>
            <a:ext cx="117362" cy="21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9" name="">
            <a:extLst xmlns:a="http://schemas.openxmlformats.org/drawingml/2006/main">
              <a:ext uri="{FF2B5EF4-FFF2-40B4-BE49-F238E27FC236}">
                <a16:creationId xmlns:a16="http://schemas.microsoft.com/office/drawing/2014/main" id="{03E75C85-B156-44CF-B740-7057A7586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4308150"/>
            <a:ext cx="117362" cy="94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0" name="">
            <a:extLst xmlns:a="http://schemas.openxmlformats.org/drawingml/2006/main">
              <a:ext uri="{FF2B5EF4-FFF2-40B4-BE49-F238E27FC236}">
                <a16:creationId xmlns:a16="http://schemas.microsoft.com/office/drawing/2014/main" id="{314690B2-8673-4A46-AD74-75AF0CC29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4314304"/>
            <a:ext cx="117362" cy="33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1" name="">
            <a:extLst xmlns:a="http://schemas.openxmlformats.org/drawingml/2006/main">
              <a:ext uri="{FF2B5EF4-FFF2-40B4-BE49-F238E27FC236}">
                <a16:creationId xmlns:a16="http://schemas.microsoft.com/office/drawing/2014/main" id="{D85EF73E-E227-4C30-9B75-81E0C5529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298574"/>
            <a:ext cx="117362" cy="157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2" name="">
            <a:extLst xmlns:a="http://schemas.openxmlformats.org/drawingml/2006/main">
              <a:ext uri="{FF2B5EF4-FFF2-40B4-BE49-F238E27FC236}">
                <a16:creationId xmlns:a16="http://schemas.microsoft.com/office/drawing/2014/main" id="{2B426016-5F35-43E4-BA68-2552D0B73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272197"/>
            <a:ext cx="117362" cy="26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3" name="">
            <a:extLst xmlns:a="http://schemas.openxmlformats.org/drawingml/2006/main">
              <a:ext uri="{FF2B5EF4-FFF2-40B4-BE49-F238E27FC236}">
                <a16:creationId xmlns:a16="http://schemas.microsoft.com/office/drawing/2014/main" id="{F11A93CB-832B-46E2-8055-FBE7985AD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238132"/>
            <a:ext cx="117362" cy="340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4" name="">
            <a:extLst xmlns:a="http://schemas.openxmlformats.org/drawingml/2006/main">
              <a:ext uri="{FF2B5EF4-FFF2-40B4-BE49-F238E27FC236}">
                <a16:creationId xmlns:a16="http://schemas.microsoft.com/office/drawing/2014/main" id="{6AA798B5-59FB-457E-A727-D13E84F18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200202"/>
            <a:ext cx="117362" cy="379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5" name="">
            <a:extLst xmlns:a="http://schemas.openxmlformats.org/drawingml/2006/main">
              <a:ext uri="{FF2B5EF4-FFF2-40B4-BE49-F238E27FC236}">
                <a16:creationId xmlns:a16="http://schemas.microsoft.com/office/drawing/2014/main" id="{FD0C878E-29BF-4B2E-9F70-42045064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4162665"/>
            <a:ext cx="117362" cy="37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6" name="">
            <a:extLst xmlns:a="http://schemas.openxmlformats.org/drawingml/2006/main">
              <a:ext uri="{FF2B5EF4-FFF2-40B4-BE49-F238E27FC236}">
                <a16:creationId xmlns:a16="http://schemas.microsoft.com/office/drawing/2014/main" id="{F24C84DD-9B21-4C92-AABD-E5A019282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4129734"/>
            <a:ext cx="117362" cy="329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7" name="">
            <a:extLst xmlns:a="http://schemas.openxmlformats.org/drawingml/2006/main">
              <a:ext uri="{FF2B5EF4-FFF2-40B4-BE49-F238E27FC236}">
                <a16:creationId xmlns:a16="http://schemas.microsoft.com/office/drawing/2014/main" id="{A8AF8FA3-C5D7-41A8-9462-9612EB5B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4105104"/>
            <a:ext cx="117362" cy="246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8" name="">
            <a:extLst xmlns:a="http://schemas.openxmlformats.org/drawingml/2006/main">
              <a:ext uri="{FF2B5EF4-FFF2-40B4-BE49-F238E27FC236}">
                <a16:creationId xmlns:a16="http://schemas.microsoft.com/office/drawing/2014/main" id="{D86F8ACA-6FA8-4760-870C-DC097A8E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4091540"/>
            <a:ext cx="117362" cy="135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9" name="">
            <a:extLst xmlns:a="http://schemas.openxmlformats.org/drawingml/2006/main">
              <a:ext uri="{FF2B5EF4-FFF2-40B4-BE49-F238E27FC236}">
                <a16:creationId xmlns:a16="http://schemas.microsoft.com/office/drawing/2014/main" id="{89F90654-5AFD-4A76-9C67-F165D30D2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2717" y="4090564"/>
            <a:ext cx="117362" cy="9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0" name="">
            <a:extLst xmlns:a="http://schemas.openxmlformats.org/drawingml/2006/main">
              <a:ext uri="{FF2B5EF4-FFF2-40B4-BE49-F238E27FC236}">
                <a16:creationId xmlns:a16="http://schemas.microsoft.com/office/drawing/2014/main" id="{A107DE6C-AC03-4304-B8C3-8FF1734EE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4090564"/>
            <a:ext cx="117362" cy="117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1" name="">
            <a:extLst xmlns:a="http://schemas.openxmlformats.org/drawingml/2006/main">
              <a:ext uri="{FF2B5EF4-FFF2-40B4-BE49-F238E27FC236}">
                <a16:creationId xmlns:a16="http://schemas.microsoft.com/office/drawing/2014/main" id="{FD05721C-D8F3-4D82-B5A2-C0226A22A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4102285"/>
            <a:ext cx="117362" cy="231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2" name="">
            <a:extLst xmlns:a="http://schemas.openxmlformats.org/drawingml/2006/main">
              <a:ext uri="{FF2B5EF4-FFF2-40B4-BE49-F238E27FC236}">
                <a16:creationId xmlns:a16="http://schemas.microsoft.com/office/drawing/2014/main" id="{62E91B1E-8C59-4D0A-859E-F9D91FC5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4125389"/>
            <a:ext cx="117362" cy="318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3" name="">
            <a:extLst xmlns:a="http://schemas.openxmlformats.org/drawingml/2006/main">
              <a:ext uri="{FF2B5EF4-FFF2-40B4-BE49-F238E27FC236}">
                <a16:creationId xmlns:a16="http://schemas.microsoft.com/office/drawing/2014/main" id="{FF48EE83-3A4D-437A-9549-E97B17B38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4157282"/>
            <a:ext cx="117362" cy="371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4" name="">
            <a:extLst xmlns:a="http://schemas.openxmlformats.org/drawingml/2006/main">
              <a:ext uri="{FF2B5EF4-FFF2-40B4-BE49-F238E27FC236}">
                <a16:creationId xmlns:a16="http://schemas.microsoft.com/office/drawing/2014/main" id="{DAA26065-12A1-49C4-8EAB-E17CB858C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4238082"/>
            <a:ext cx="117362" cy="36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5" name="">
            <a:extLst xmlns:a="http://schemas.openxmlformats.org/drawingml/2006/main">
              <a:ext uri="{FF2B5EF4-FFF2-40B4-BE49-F238E27FC236}">
                <a16:creationId xmlns:a16="http://schemas.microsoft.com/office/drawing/2014/main" id="{9877BA86-2F42-4548-9BD5-12FE708F2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4206550"/>
            <a:ext cx="117362" cy="31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6" name="">
            <a:extLst xmlns:a="http://schemas.openxmlformats.org/drawingml/2006/main">
              <a:ext uri="{FF2B5EF4-FFF2-40B4-BE49-F238E27FC236}">
                <a16:creationId xmlns:a16="http://schemas.microsoft.com/office/drawing/2014/main" id="{3BA506FA-5B0D-4A81-8C10-E61C5295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4183963"/>
            <a:ext cx="117362" cy="225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7" name="">
            <a:extLst xmlns:a="http://schemas.openxmlformats.org/drawingml/2006/main">
              <a:ext uri="{FF2B5EF4-FFF2-40B4-BE49-F238E27FC236}">
                <a16:creationId xmlns:a16="http://schemas.microsoft.com/office/drawing/2014/main" id="{A9486094-CEC5-48A9-8EC8-84112D1AF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4172856"/>
            <a:ext cx="117362" cy="111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8" name="">
            <a:extLst xmlns:a="http://schemas.openxmlformats.org/drawingml/2006/main">
              <a:ext uri="{FF2B5EF4-FFF2-40B4-BE49-F238E27FC236}">
                <a16:creationId xmlns:a16="http://schemas.microsoft.com/office/drawing/2014/main" id="{CCAA5314-5F37-44B0-A80F-28108EA97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4172856"/>
            <a:ext cx="117362" cy="1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9" name="">
            <a:extLst xmlns:a="http://schemas.openxmlformats.org/drawingml/2006/main">
              <a:ext uri="{FF2B5EF4-FFF2-40B4-BE49-F238E27FC236}">
                <a16:creationId xmlns:a16="http://schemas.microsoft.com/office/drawing/2014/main" id="{D7AA5C2E-323C-453A-A458-117DB79D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4174476"/>
            <a:ext cx="117362" cy="14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0" name="">
            <a:extLst xmlns:a="http://schemas.openxmlformats.org/drawingml/2006/main">
              <a:ext uri="{FF2B5EF4-FFF2-40B4-BE49-F238E27FC236}">
                <a16:creationId xmlns:a16="http://schemas.microsoft.com/office/drawing/2014/main" id="{9926E812-B925-416E-B39C-F6F6690A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4188640"/>
            <a:ext cx="117362" cy="251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1" name="">
            <a:extLst xmlns:a="http://schemas.openxmlformats.org/drawingml/2006/main">
              <a:ext uri="{FF2B5EF4-FFF2-40B4-BE49-F238E27FC236}">
                <a16:creationId xmlns:a16="http://schemas.microsoft.com/office/drawing/2014/main" id="{A65F60F8-16AE-405F-8575-CC6ABD235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4213759"/>
            <a:ext cx="117362" cy="332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2" name="">
            <a:extLst xmlns:a="http://schemas.openxmlformats.org/drawingml/2006/main">
              <a:ext uri="{FF2B5EF4-FFF2-40B4-BE49-F238E27FC236}">
                <a16:creationId xmlns:a16="http://schemas.microsoft.com/office/drawing/2014/main" id="{0D6CDFF9-9CBD-44FD-A816-4E52EB2F9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4247015"/>
            <a:ext cx="117362" cy="37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3" name="">
            <a:extLst xmlns:a="http://schemas.openxmlformats.org/drawingml/2006/main">
              <a:ext uri="{FF2B5EF4-FFF2-40B4-BE49-F238E27FC236}">
                <a16:creationId xmlns:a16="http://schemas.microsoft.com/office/drawing/2014/main" id="{C59F34AD-369A-4D13-BE34-A2BC2929F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4284674"/>
            <a:ext cx="117362" cy="378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4" name="">
            <a:extLst xmlns:a="http://schemas.openxmlformats.org/drawingml/2006/main">
              <a:ext uri="{FF2B5EF4-FFF2-40B4-BE49-F238E27FC236}">
                <a16:creationId xmlns:a16="http://schemas.microsoft.com/office/drawing/2014/main" id="{B7B4AA7C-CE20-4C52-89ED-6CEC046C8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4322509"/>
            <a:ext cx="117362" cy="33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5" name="">
            <a:extLst xmlns:a="http://schemas.openxmlformats.org/drawingml/2006/main">
              <a:ext uri="{FF2B5EF4-FFF2-40B4-BE49-F238E27FC236}">
                <a16:creationId xmlns:a16="http://schemas.microsoft.com/office/drawing/2014/main" id="{1150B988-4886-43A3-83F7-92E616F0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4356276"/>
            <a:ext cx="117362" cy="259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6" name="">
            <a:extLst xmlns:a="http://schemas.openxmlformats.org/drawingml/2006/main">
              <a:ext uri="{FF2B5EF4-FFF2-40B4-BE49-F238E27FC236}">
                <a16:creationId xmlns:a16="http://schemas.microsoft.com/office/drawing/2014/main" id="{8085EB0E-D242-42A8-B4E9-4940967DB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4382183"/>
            <a:ext cx="117362" cy="151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7" name="">
            <a:extLst xmlns:a="http://schemas.openxmlformats.org/drawingml/2006/main">
              <a:ext uri="{FF2B5EF4-FFF2-40B4-BE49-F238E27FC236}">
                <a16:creationId xmlns:a16="http://schemas.microsoft.com/office/drawing/2014/main" id="{E3573417-B713-4F98-BC1F-9AD81097D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69101" y="4397323"/>
            <a:ext cx="117362" cy="2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8" name="">
            <a:extLst xmlns:a="http://schemas.openxmlformats.org/drawingml/2006/main">
              <a:ext uri="{FF2B5EF4-FFF2-40B4-BE49-F238E27FC236}">
                <a16:creationId xmlns:a16="http://schemas.microsoft.com/office/drawing/2014/main" id="{EEF5ABAE-495D-416C-AF41-BA057BC9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4389905"/>
            <a:ext cx="117362" cy="100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9" name="">
            <a:extLst xmlns:a="http://schemas.openxmlformats.org/drawingml/2006/main">
              <a:ext uri="{FF2B5EF4-FFF2-40B4-BE49-F238E27FC236}">
                <a16:creationId xmlns:a16="http://schemas.microsoft.com/office/drawing/2014/main" id="{CA7FA5E5-9906-474F-A7F4-86EE9266F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368179"/>
            <a:ext cx="117362" cy="217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0" name="">
            <a:extLst xmlns:a="http://schemas.openxmlformats.org/drawingml/2006/main">
              <a:ext uri="{FF2B5EF4-FFF2-40B4-BE49-F238E27FC236}">
                <a16:creationId xmlns:a16="http://schemas.microsoft.com/office/drawing/2014/main" id="{17045D61-ECF0-41F1-B4C0-AC768D195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337259"/>
            <a:ext cx="117362" cy="309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1" name="">
            <a:extLst xmlns:a="http://schemas.openxmlformats.org/drawingml/2006/main">
              <a:ext uri="{FF2B5EF4-FFF2-40B4-BE49-F238E27FC236}">
                <a16:creationId xmlns:a16="http://schemas.microsoft.com/office/drawing/2014/main" id="{5BC32338-6449-4963-9331-1FB9BEB45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300613"/>
            <a:ext cx="117362" cy="366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2" name="">
            <a:extLst xmlns:a="http://schemas.openxmlformats.org/drawingml/2006/main">
              <a:ext uri="{FF2B5EF4-FFF2-40B4-BE49-F238E27FC236}">
                <a16:creationId xmlns:a16="http://schemas.microsoft.com/office/drawing/2014/main" id="{83BD143F-D06A-41B4-AECB-3CAF9CFF4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262355"/>
            <a:ext cx="117362" cy="382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3" name="">
            <a:extLst xmlns:a="http://schemas.openxmlformats.org/drawingml/2006/main">
              <a:ext uri="{FF2B5EF4-FFF2-40B4-BE49-F238E27FC236}">
                <a16:creationId xmlns:a16="http://schemas.microsoft.com/office/drawing/2014/main" id="{C0AAB143-C6B2-4553-9069-8EE07F2F7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4226779"/>
            <a:ext cx="117362" cy="355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4" name="">
            <a:extLst xmlns:a="http://schemas.openxmlformats.org/drawingml/2006/main">
              <a:ext uri="{FF2B5EF4-FFF2-40B4-BE49-F238E27FC236}">
                <a16:creationId xmlns:a16="http://schemas.microsoft.com/office/drawing/2014/main" id="{704FC36C-8E45-4C20-AFF4-CD145A874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4197878"/>
            <a:ext cx="117362" cy="289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5" name="">
            <a:extLst xmlns:a="http://schemas.openxmlformats.org/drawingml/2006/main">
              <a:ext uri="{FF2B5EF4-FFF2-40B4-BE49-F238E27FC236}">
                <a16:creationId xmlns:a16="http://schemas.microsoft.com/office/drawing/2014/main" id="{B75F7E4D-9DD4-4AF5-AC59-44874F443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4178895"/>
            <a:ext cx="117362" cy="18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6" name="">
            <a:extLst xmlns:a="http://schemas.openxmlformats.org/drawingml/2006/main">
              <a:ext uri="{FF2B5EF4-FFF2-40B4-BE49-F238E27FC236}">
                <a16:creationId xmlns:a16="http://schemas.microsoft.com/office/drawing/2014/main" id="{78E6880A-3770-44B4-A523-9A7E84986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4171961"/>
            <a:ext cx="117362" cy="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7" name="">
            <a:extLst xmlns:a="http://schemas.openxmlformats.org/drawingml/2006/main">
              <a:ext uri="{FF2B5EF4-FFF2-40B4-BE49-F238E27FC236}">
                <a16:creationId xmlns:a16="http://schemas.microsoft.com/office/drawing/2014/main" id="{C9CE9417-7A3F-4B4B-A6A9-D05B791A5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2717" y="4171961"/>
            <a:ext cx="117362" cy="58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8" name="">
            <a:extLst xmlns:a="http://schemas.openxmlformats.org/drawingml/2006/main">
              <a:ext uri="{FF2B5EF4-FFF2-40B4-BE49-F238E27FC236}">
                <a16:creationId xmlns:a16="http://schemas.microsoft.com/office/drawing/2014/main" id="{E37C8559-4634-41BC-85D5-24C2BA085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4177854"/>
            <a:ext cx="117362" cy="180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9" name="">
            <a:extLst xmlns:a="http://schemas.openxmlformats.org/drawingml/2006/main">
              <a:ext uri="{FF2B5EF4-FFF2-40B4-BE49-F238E27FC236}">
                <a16:creationId xmlns:a16="http://schemas.microsoft.com/office/drawing/2014/main" id="{9E14F343-A51C-4780-A627-BB31CF5C8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4195912"/>
            <a:ext cx="117362" cy="281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0" name="">
            <a:extLst xmlns:a="http://schemas.openxmlformats.org/drawingml/2006/main">
              <a:ext uri="{FF2B5EF4-FFF2-40B4-BE49-F238E27FC236}">
                <a16:creationId xmlns:a16="http://schemas.microsoft.com/office/drawing/2014/main" id="{6744544C-3FAE-40A9-BF83-E7BD7118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4224110"/>
            <a:ext cx="117362" cy="351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1" name="">
            <a:extLst xmlns:a="http://schemas.openxmlformats.org/drawingml/2006/main">
              <a:ext uri="{FF2B5EF4-FFF2-40B4-BE49-F238E27FC236}">
                <a16:creationId xmlns:a16="http://schemas.microsoft.com/office/drawing/2014/main" id="{CE60D5F7-D286-482D-9D60-57C111E0E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4259281"/>
            <a:ext cx="117362" cy="381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2" name="">
            <a:extLst xmlns:a="http://schemas.openxmlformats.org/drawingml/2006/main">
              <a:ext uri="{FF2B5EF4-FFF2-40B4-BE49-F238E27FC236}">
                <a16:creationId xmlns:a16="http://schemas.microsoft.com/office/drawing/2014/main" id="{B57E0D82-FABF-481A-B5E6-B822E1D22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4302853"/>
            <a:ext cx="117362" cy="345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3" name="">
            <a:extLst xmlns:a="http://schemas.openxmlformats.org/drawingml/2006/main">
              <a:ext uri="{FF2B5EF4-FFF2-40B4-BE49-F238E27FC236}">
                <a16:creationId xmlns:a16="http://schemas.microsoft.com/office/drawing/2014/main" id="{1A1EF296-11D2-45ED-B033-E7F9AC247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4275720"/>
            <a:ext cx="117362" cy="27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4" name="">
            <a:extLst xmlns:a="http://schemas.openxmlformats.org/drawingml/2006/main">
              <a:ext uri="{FF2B5EF4-FFF2-40B4-BE49-F238E27FC236}">
                <a16:creationId xmlns:a16="http://schemas.microsoft.com/office/drawing/2014/main" id="{C233A03C-5467-4659-B662-BFDD5DC2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4259034"/>
            <a:ext cx="117362" cy="166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5" name="">
            <a:extLst xmlns:a="http://schemas.openxmlformats.org/drawingml/2006/main">
              <a:ext uri="{FF2B5EF4-FFF2-40B4-BE49-F238E27FC236}">
                <a16:creationId xmlns:a16="http://schemas.microsoft.com/office/drawing/2014/main" id="{51BCEFCE-451F-48A7-9397-DEEF7B51E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95485" y="4254667"/>
            <a:ext cx="117362" cy="43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6" name="">
            <a:extLst xmlns:a="http://schemas.openxmlformats.org/drawingml/2006/main">
              <a:ext uri="{FF2B5EF4-FFF2-40B4-BE49-F238E27FC236}">
                <a16:creationId xmlns:a16="http://schemas.microsoft.com/office/drawing/2014/main" id="{6FE50793-1197-40AA-A749-421FA89E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4254667"/>
            <a:ext cx="117362" cy="84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7" name="">
            <a:extLst xmlns:a="http://schemas.openxmlformats.org/drawingml/2006/main">
              <a:ext uri="{FF2B5EF4-FFF2-40B4-BE49-F238E27FC236}">
                <a16:creationId xmlns:a16="http://schemas.microsoft.com/office/drawing/2014/main" id="{A9F51022-8AE7-49AF-A5E5-B560586F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4263109"/>
            <a:ext cx="117362" cy="203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8" name="">
            <a:extLst xmlns:a="http://schemas.openxmlformats.org/drawingml/2006/main">
              <a:ext uri="{FF2B5EF4-FFF2-40B4-BE49-F238E27FC236}">
                <a16:creationId xmlns:a16="http://schemas.microsoft.com/office/drawing/2014/main" id="{FDD9BB15-4629-4722-AF27-F5165E7E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4283414"/>
            <a:ext cx="117362" cy="298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9" name="">
            <a:extLst xmlns:a="http://schemas.openxmlformats.org/drawingml/2006/main">
              <a:ext uri="{FF2B5EF4-FFF2-40B4-BE49-F238E27FC236}">
                <a16:creationId xmlns:a16="http://schemas.microsoft.com/office/drawing/2014/main" id="{AC1CB067-5B77-453A-8C2A-63FCE9AB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4313302"/>
            <a:ext cx="117362" cy="36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0" name="">
            <a:extLst xmlns:a="http://schemas.openxmlformats.org/drawingml/2006/main">
              <a:ext uri="{FF2B5EF4-FFF2-40B4-BE49-F238E27FC236}">
                <a16:creationId xmlns:a16="http://schemas.microsoft.com/office/drawing/2014/main" id="{DF109E56-08E8-49E4-AD4B-514328B8D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4349418"/>
            <a:ext cx="117362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1" name="">
            <a:extLst xmlns:a="http://schemas.openxmlformats.org/drawingml/2006/main">
              <a:ext uri="{FF2B5EF4-FFF2-40B4-BE49-F238E27FC236}">
                <a16:creationId xmlns:a16="http://schemas.microsoft.com/office/drawing/2014/main" id="{C1860B7F-9DDD-4369-8660-687C36C58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4387710"/>
            <a:ext cx="117362" cy="361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2" name="">
            <a:extLst xmlns:a="http://schemas.openxmlformats.org/drawingml/2006/main">
              <a:ext uri="{FF2B5EF4-FFF2-40B4-BE49-F238E27FC236}">
                <a16:creationId xmlns:a16="http://schemas.microsoft.com/office/drawing/2014/main" id="{73F389E4-D282-45C6-9E41-154AD6A5A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4423880"/>
            <a:ext cx="117362" cy="299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3" name="">
            <a:extLst xmlns:a="http://schemas.openxmlformats.org/drawingml/2006/main">
              <a:ext uri="{FF2B5EF4-FFF2-40B4-BE49-F238E27FC236}">
                <a16:creationId xmlns:a16="http://schemas.microsoft.com/office/drawing/2014/main" id="{56774B21-11B1-48A9-B137-8BDE2DD2D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4453867"/>
            <a:ext cx="117362" cy="204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4" name="">
            <a:extLst xmlns:a="http://schemas.openxmlformats.org/drawingml/2006/main">
              <a:ext uri="{FF2B5EF4-FFF2-40B4-BE49-F238E27FC236}">
                <a16:creationId xmlns:a16="http://schemas.microsoft.com/office/drawing/2014/main" id="{70A41A52-8565-4735-AA1E-2772E798E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4474308"/>
            <a:ext cx="117362" cy="85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5" name="">
            <a:extLst xmlns:a="http://schemas.openxmlformats.org/drawingml/2006/main">
              <a:ext uri="{FF2B5EF4-FFF2-40B4-BE49-F238E27FC236}">
                <a16:creationId xmlns:a16="http://schemas.microsoft.com/office/drawing/2014/main" id="{6D6350DE-2F0C-4439-B244-E9BE4E620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69101" y="4478699"/>
            <a:ext cx="117362" cy="4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6" name="">
            <a:extLst xmlns:a="http://schemas.openxmlformats.org/drawingml/2006/main">
              <a:ext uri="{FF2B5EF4-FFF2-40B4-BE49-F238E27FC236}">
                <a16:creationId xmlns:a16="http://schemas.microsoft.com/office/drawing/2014/main" id="{4FCB1A0E-9099-422C-B010-4C91F78D8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4462157"/>
            <a:ext cx="117362" cy="165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7" name="">
            <a:extLst xmlns:a="http://schemas.openxmlformats.org/drawingml/2006/main">
              <a:ext uri="{FF2B5EF4-FFF2-40B4-BE49-F238E27FC236}">
                <a16:creationId xmlns:a16="http://schemas.microsoft.com/office/drawing/2014/main" id="{B7334A5A-2B7F-4979-9F3F-38B80ACCB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435137"/>
            <a:ext cx="117362" cy="270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8" name="">
            <a:extLst xmlns:a="http://schemas.openxmlformats.org/drawingml/2006/main">
              <a:ext uri="{FF2B5EF4-FFF2-40B4-BE49-F238E27FC236}">
                <a16:creationId xmlns:a16="http://schemas.microsoft.com/office/drawing/2014/main" id="{311A67E2-289A-4A35-AFE1-643E26198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400672"/>
            <a:ext cx="117362" cy="344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9" name="">
            <a:extLst xmlns:a="http://schemas.openxmlformats.org/drawingml/2006/main">
              <a:ext uri="{FF2B5EF4-FFF2-40B4-BE49-F238E27FC236}">
                <a16:creationId xmlns:a16="http://schemas.microsoft.com/office/drawing/2014/main" id="{3A03B79F-785A-45E6-B1F0-EC2DB906B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362630"/>
            <a:ext cx="117362" cy="38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0" name="">
            <a:extLst xmlns:a="http://schemas.openxmlformats.org/drawingml/2006/main">
              <a:ext uri="{FF2B5EF4-FFF2-40B4-BE49-F238E27FC236}">
                <a16:creationId xmlns:a16="http://schemas.microsoft.com/office/drawing/2014/main" id="{C3A39222-68A8-4965-9CB7-6859E0331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325280"/>
            <a:ext cx="117362" cy="373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1" name="">
            <a:extLst xmlns:a="http://schemas.openxmlformats.org/drawingml/2006/main">
              <a:ext uri="{FF2B5EF4-FFF2-40B4-BE49-F238E27FC236}">
                <a16:creationId xmlns:a16="http://schemas.microsoft.com/office/drawing/2014/main" id="{741036B0-091D-4B39-BB54-BC3E4614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4292815"/>
            <a:ext cx="117362" cy="324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2" name="">
            <a:extLst xmlns:a="http://schemas.openxmlformats.org/drawingml/2006/main">
              <a:ext uri="{FF2B5EF4-FFF2-40B4-BE49-F238E27FC236}">
                <a16:creationId xmlns:a16="http://schemas.microsoft.com/office/drawing/2014/main" id="{527ABA4A-3AAB-408E-B7D9-67CB7DDC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4268878"/>
            <a:ext cx="117362" cy="239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3" name="">
            <a:extLst xmlns:a="http://schemas.openxmlformats.org/drawingml/2006/main">
              <a:ext uri="{FF2B5EF4-FFF2-40B4-BE49-F238E27FC236}">
                <a16:creationId xmlns:a16="http://schemas.microsoft.com/office/drawing/2014/main" id="{E5348D2D-6F45-4DCB-A37B-CCEBBB9D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4256155"/>
            <a:ext cx="117362" cy="127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4" name="">
            <a:extLst xmlns:a="http://schemas.openxmlformats.org/drawingml/2006/main">
              <a:ext uri="{FF2B5EF4-FFF2-40B4-BE49-F238E27FC236}">
                <a16:creationId xmlns:a16="http://schemas.microsoft.com/office/drawing/2014/main" id="{DD3BEACE-9A2E-494E-9844-E57C9A8E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25355" y="4256075"/>
            <a:ext cx="117362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5" name="">
            <a:extLst xmlns:a="http://schemas.openxmlformats.org/drawingml/2006/main">
              <a:ext uri="{FF2B5EF4-FFF2-40B4-BE49-F238E27FC236}">
                <a16:creationId xmlns:a16="http://schemas.microsoft.com/office/drawing/2014/main" id="{7BFFD896-DC88-4E65-A5A4-3CAE1CD88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2717" y="4256075"/>
            <a:ext cx="117362" cy="125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6" name="">
            <a:extLst xmlns:a="http://schemas.openxmlformats.org/drawingml/2006/main">
              <a:ext uri="{FF2B5EF4-FFF2-40B4-BE49-F238E27FC236}">
                <a16:creationId xmlns:a16="http://schemas.microsoft.com/office/drawing/2014/main" id="{2B527043-D0F6-489C-AB93-BB003F40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4268647"/>
            <a:ext cx="117362" cy="23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7" name="">
            <a:extLst xmlns:a="http://schemas.openxmlformats.org/drawingml/2006/main">
              <a:ext uri="{FF2B5EF4-FFF2-40B4-BE49-F238E27FC236}">
                <a16:creationId xmlns:a16="http://schemas.microsoft.com/office/drawing/2014/main" id="{E1B690E6-21E7-40C8-BCED-1BA8A0C51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4292458"/>
            <a:ext cx="117362" cy="32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8" name="">
            <a:extLst xmlns:a="http://schemas.openxmlformats.org/drawingml/2006/main">
              <a:ext uri="{FF2B5EF4-FFF2-40B4-BE49-F238E27FC236}">
                <a16:creationId xmlns:a16="http://schemas.microsoft.com/office/drawing/2014/main" id="{02DC9D16-037F-43C0-8887-E8EDBCE12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4324838"/>
            <a:ext cx="117362" cy="373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9" name="">
            <a:extLst xmlns:a="http://schemas.openxmlformats.org/drawingml/2006/main">
              <a:ext uri="{FF2B5EF4-FFF2-40B4-BE49-F238E27FC236}">
                <a16:creationId xmlns:a16="http://schemas.microsoft.com/office/drawing/2014/main" id="{D6F8E160-8C9B-49BB-8E15-05F431825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4362152"/>
            <a:ext cx="117362" cy="380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0" name="">
            <a:extLst xmlns:a="http://schemas.openxmlformats.org/drawingml/2006/main">
              <a:ext uri="{FF2B5EF4-FFF2-40B4-BE49-F238E27FC236}">
                <a16:creationId xmlns:a16="http://schemas.microsoft.com/office/drawing/2014/main" id="{5D8A355E-9FCA-4C06-BEE1-9E8E107F4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4369755"/>
            <a:ext cx="117362" cy="310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1" name="">
            <a:extLst xmlns:a="http://schemas.openxmlformats.org/drawingml/2006/main">
              <a:ext uri="{FF2B5EF4-FFF2-40B4-BE49-F238E27FC236}">
                <a16:creationId xmlns:a16="http://schemas.microsoft.com/office/drawing/2014/main" id="{A7DD5416-17C9-491C-BDE1-524DD5EFC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4347898"/>
            <a:ext cx="117362" cy="218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2" name="">
            <a:extLst xmlns:a="http://schemas.openxmlformats.org/drawingml/2006/main">
              <a:ext uri="{FF2B5EF4-FFF2-40B4-BE49-F238E27FC236}">
                <a16:creationId xmlns:a16="http://schemas.microsoft.com/office/drawing/2014/main" id="{E6C53F07-ACAB-4A2B-91D5-6C65817E4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4337651"/>
            <a:ext cx="117362" cy="102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3" name="">
            <a:extLst xmlns:a="http://schemas.openxmlformats.org/drawingml/2006/main">
              <a:ext uri="{FF2B5EF4-FFF2-40B4-BE49-F238E27FC236}">
                <a16:creationId xmlns:a16="http://schemas.microsoft.com/office/drawing/2014/main" id="{B4D7FFC9-4DF2-4891-AA57-194340A6B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4337651"/>
            <a:ext cx="117362" cy="2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4" name="">
            <a:extLst xmlns:a="http://schemas.openxmlformats.org/drawingml/2006/main">
              <a:ext uri="{FF2B5EF4-FFF2-40B4-BE49-F238E27FC236}">
                <a16:creationId xmlns:a16="http://schemas.microsoft.com/office/drawing/2014/main" id="{D5FEA4E5-A590-4653-87DC-95E8D10E6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4340165"/>
            <a:ext cx="117362" cy="14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5" name="">
            <a:extLst xmlns:a="http://schemas.openxmlformats.org/drawingml/2006/main">
              <a:ext uri="{FF2B5EF4-FFF2-40B4-BE49-F238E27FC236}">
                <a16:creationId xmlns:a16="http://schemas.microsoft.com/office/drawing/2014/main" id="{BF152CE5-5DFC-44D7-9C33-85522BBBD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4355158"/>
            <a:ext cx="117362" cy="257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6" name="">
            <a:extLst xmlns:a="http://schemas.openxmlformats.org/drawingml/2006/main">
              <a:ext uri="{FF2B5EF4-FFF2-40B4-BE49-F238E27FC236}">
                <a16:creationId xmlns:a16="http://schemas.microsoft.com/office/drawing/2014/main" id="{3D87E4B2-A9C7-430A-B7CB-E9A8D6A3B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4380947"/>
            <a:ext cx="117362" cy="336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7" name="">
            <a:extLst xmlns:a="http://schemas.openxmlformats.org/drawingml/2006/main">
              <a:ext uri="{FF2B5EF4-FFF2-40B4-BE49-F238E27FC236}">
                <a16:creationId xmlns:a16="http://schemas.microsoft.com/office/drawing/2014/main" id="{7B62BF51-D0DB-44C0-B3E3-92DF9BB3A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4414637"/>
            <a:ext cx="117362" cy="378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8" name="">
            <a:extLst xmlns:a="http://schemas.openxmlformats.org/drawingml/2006/main">
              <a:ext uri="{FF2B5EF4-FFF2-40B4-BE49-F238E27FC236}">
                <a16:creationId xmlns:a16="http://schemas.microsoft.com/office/drawing/2014/main" id="{0F5AB96F-14B9-4A25-9387-57032BF77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4452448"/>
            <a:ext cx="117362" cy="37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9" name="">
            <a:extLst xmlns:a="http://schemas.openxmlformats.org/drawingml/2006/main">
              <a:ext uri="{FF2B5EF4-FFF2-40B4-BE49-F238E27FC236}">
                <a16:creationId xmlns:a16="http://schemas.microsoft.com/office/drawing/2014/main" id="{AB0A0503-80F2-4745-89BC-66B9ACB3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4490136"/>
            <a:ext cx="117362" cy="333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0" name="">
            <a:extLst xmlns:a="http://schemas.openxmlformats.org/drawingml/2006/main">
              <a:ext uri="{FF2B5EF4-FFF2-40B4-BE49-F238E27FC236}">
                <a16:creationId xmlns:a16="http://schemas.microsoft.com/office/drawing/2014/main" id="{FE4AACBC-887A-45A2-A167-807FA20E5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4523470"/>
            <a:ext cx="117362" cy="252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1" name="">
            <a:extLst xmlns:a="http://schemas.openxmlformats.org/drawingml/2006/main">
              <a:ext uri="{FF2B5EF4-FFF2-40B4-BE49-F238E27FC236}">
                <a16:creationId xmlns:a16="http://schemas.microsoft.com/office/drawing/2014/main" id="{85A728A7-40B9-480E-80AA-8E88E0763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4548710"/>
            <a:ext cx="117362" cy="143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2" name="">
            <a:extLst xmlns:a="http://schemas.openxmlformats.org/drawingml/2006/main">
              <a:ext uri="{FF2B5EF4-FFF2-40B4-BE49-F238E27FC236}">
                <a16:creationId xmlns:a16="http://schemas.microsoft.com/office/drawing/2014/main" id="{F527FBFC-5522-492B-BDDE-B3426A0A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751739" y="4563023"/>
            <a:ext cx="117362" cy="17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3" name="">
            <a:extLst xmlns:a="http://schemas.openxmlformats.org/drawingml/2006/main">
              <a:ext uri="{FF2B5EF4-FFF2-40B4-BE49-F238E27FC236}">
                <a16:creationId xmlns:a16="http://schemas.microsoft.com/office/drawing/2014/main" id="{8B45EA79-6EFD-48F7-BB25-3FF0D2671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69101" y="4553849"/>
            <a:ext cx="117362" cy="109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4" name="">
            <a:extLst xmlns:a="http://schemas.openxmlformats.org/drawingml/2006/main">
              <a:ext uri="{FF2B5EF4-FFF2-40B4-BE49-F238E27FC236}">
                <a16:creationId xmlns:a16="http://schemas.microsoft.com/office/drawing/2014/main" id="{3E86B1BC-0C8C-4302-9E07-0C0DB2DD8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4531392"/>
            <a:ext cx="117362" cy="224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5" name="">
            <a:extLst xmlns:a="http://schemas.openxmlformats.org/drawingml/2006/main">
              <a:ext uri="{FF2B5EF4-FFF2-40B4-BE49-F238E27FC236}">
                <a16:creationId xmlns:a16="http://schemas.microsoft.com/office/drawing/2014/main" id="{8D196557-B001-4423-A6C9-F42F37DD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499951"/>
            <a:ext cx="117362" cy="314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6" name="">
            <a:extLst xmlns:a="http://schemas.openxmlformats.org/drawingml/2006/main">
              <a:ext uri="{FF2B5EF4-FFF2-40B4-BE49-F238E27FC236}">
                <a16:creationId xmlns:a16="http://schemas.microsoft.com/office/drawing/2014/main" id="{A96BB332-1D68-4A56-9659-737EA18DE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463056"/>
            <a:ext cx="117362" cy="36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7" name="">
            <a:extLst xmlns:a="http://schemas.openxmlformats.org/drawingml/2006/main">
              <a:ext uri="{FF2B5EF4-FFF2-40B4-BE49-F238E27FC236}">
                <a16:creationId xmlns:a16="http://schemas.microsoft.com/office/drawing/2014/main" id="{54FD3203-DDDC-4DD9-B381-035608942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424846"/>
            <a:ext cx="117362" cy="38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8" name="">
            <a:extLst xmlns:a="http://schemas.openxmlformats.org/drawingml/2006/main">
              <a:ext uri="{FF2B5EF4-FFF2-40B4-BE49-F238E27FC236}">
                <a16:creationId xmlns:a16="http://schemas.microsoft.com/office/drawing/2014/main" id="{CF8DB4BB-C809-4A4C-AAA4-11A12685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389612"/>
            <a:ext cx="117362" cy="352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9" name="">
            <a:extLst xmlns:a="http://schemas.openxmlformats.org/drawingml/2006/main">
              <a:ext uri="{FF2B5EF4-FFF2-40B4-BE49-F238E27FC236}">
                <a16:creationId xmlns:a16="http://schemas.microsoft.com/office/drawing/2014/main" id="{4C293C68-7C57-4AFB-BF64-77DFE2B12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4361306"/>
            <a:ext cx="117362" cy="28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0" name="">
            <a:extLst xmlns:a="http://schemas.openxmlformats.org/drawingml/2006/main">
              <a:ext uri="{FF2B5EF4-FFF2-40B4-BE49-F238E27FC236}">
                <a16:creationId xmlns:a16="http://schemas.microsoft.com/office/drawing/2014/main" id="{9EC372DB-2EE0-4864-8BA1-5DC7BCC21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4343106"/>
            <a:ext cx="117362" cy="18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1" name="">
            <a:extLst xmlns:a="http://schemas.openxmlformats.org/drawingml/2006/main">
              <a:ext uri="{FF2B5EF4-FFF2-40B4-BE49-F238E27FC236}">
                <a16:creationId xmlns:a16="http://schemas.microsoft.com/office/drawing/2014/main" id="{84781FA8-430E-4FBC-B0CE-CDEBF0BF2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994" y="4337055"/>
            <a:ext cx="117362" cy="60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2" name="">
            <a:extLst xmlns:a="http://schemas.openxmlformats.org/drawingml/2006/main">
              <a:ext uri="{FF2B5EF4-FFF2-40B4-BE49-F238E27FC236}">
                <a16:creationId xmlns:a16="http://schemas.microsoft.com/office/drawing/2014/main" id="{FB057428-12D1-4343-826C-943C60A66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25355" y="4337055"/>
            <a:ext cx="117362" cy="6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3" name="">
            <a:extLst xmlns:a="http://schemas.openxmlformats.org/drawingml/2006/main">
              <a:ext uri="{FF2B5EF4-FFF2-40B4-BE49-F238E27FC236}">
                <a16:creationId xmlns:a16="http://schemas.microsoft.com/office/drawing/2014/main" id="{720A962B-E880-4B6B-92EA-B9A5243D8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2717" y="4343832"/>
            <a:ext cx="117362" cy="188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4" name="">
            <a:extLst xmlns:a="http://schemas.openxmlformats.org/drawingml/2006/main">
              <a:ext uri="{FF2B5EF4-FFF2-40B4-BE49-F238E27FC236}">
                <a16:creationId xmlns:a16="http://schemas.microsoft.com/office/drawing/2014/main" id="{8A7DEA59-A56E-4545-8142-AF453CCAA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4362676"/>
            <a:ext cx="117362" cy="287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5" name="">
            <a:extLst xmlns:a="http://schemas.openxmlformats.org/drawingml/2006/main">
              <a:ext uri="{FF2B5EF4-FFF2-40B4-BE49-F238E27FC236}">
                <a16:creationId xmlns:a16="http://schemas.microsoft.com/office/drawing/2014/main" id="{5B48D579-1FC7-47F9-9598-075D79B3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4391471"/>
            <a:ext cx="117362" cy="3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6" name="">
            <a:extLst xmlns:a="http://schemas.openxmlformats.org/drawingml/2006/main">
              <a:ext uri="{FF2B5EF4-FFF2-40B4-BE49-F238E27FC236}">
                <a16:creationId xmlns:a16="http://schemas.microsoft.com/office/drawing/2014/main" id="{9E8A896F-7092-40B2-8C83-0EB7F2422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4426988"/>
            <a:ext cx="117362" cy="38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7" name="">
            <a:extLst xmlns:a="http://schemas.openxmlformats.org/drawingml/2006/main">
              <a:ext uri="{FF2B5EF4-FFF2-40B4-BE49-F238E27FC236}">
                <a16:creationId xmlns:a16="http://schemas.microsoft.com/office/drawing/2014/main" id="{DB5A64E3-C9DE-48EE-828D-1A66B4872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4465238"/>
            <a:ext cx="117362" cy="3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8" name="">
            <a:extLst xmlns:a="http://schemas.openxmlformats.org/drawingml/2006/main">
              <a:ext uri="{FF2B5EF4-FFF2-40B4-BE49-F238E27FC236}">
                <a16:creationId xmlns:a16="http://schemas.microsoft.com/office/drawing/2014/main" id="{3F87F7A0-4703-44DD-91AA-6F5802AC2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4439293"/>
            <a:ext cx="117362" cy="264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9" name="">
            <a:extLst xmlns:a="http://schemas.openxmlformats.org/drawingml/2006/main">
              <a:ext uri="{FF2B5EF4-FFF2-40B4-BE49-F238E27FC236}">
                <a16:creationId xmlns:a16="http://schemas.microsoft.com/office/drawing/2014/main" id="{92C6F10E-D616-49DB-9531-E3A14E983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4423418"/>
            <a:ext cx="117362" cy="15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0" name="">
            <a:extLst xmlns:a="http://schemas.openxmlformats.org/drawingml/2006/main">
              <a:ext uri="{FF2B5EF4-FFF2-40B4-BE49-F238E27FC236}">
                <a16:creationId xmlns:a16="http://schemas.microsoft.com/office/drawing/2014/main" id="{FF2A6706-CC70-4842-8076-FB03ABC0A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578123" y="4419942"/>
            <a:ext cx="117362" cy="34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1" name="">
            <a:extLst xmlns:a="http://schemas.openxmlformats.org/drawingml/2006/main">
              <a:ext uri="{FF2B5EF4-FFF2-40B4-BE49-F238E27FC236}">
                <a16:creationId xmlns:a16="http://schemas.microsoft.com/office/drawing/2014/main" id="{120142F3-7F13-4CF2-AB85-C1F58E806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4419942"/>
            <a:ext cx="117362" cy="93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2" name="">
            <a:extLst xmlns:a="http://schemas.openxmlformats.org/drawingml/2006/main">
              <a:ext uri="{FF2B5EF4-FFF2-40B4-BE49-F238E27FC236}">
                <a16:creationId xmlns:a16="http://schemas.microsoft.com/office/drawing/2014/main" id="{B53B49EA-4269-4D9E-BB17-052220AA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4429257"/>
            <a:ext cx="117362" cy="210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3" name="">
            <a:extLst xmlns:a="http://schemas.openxmlformats.org/drawingml/2006/main">
              <a:ext uri="{FF2B5EF4-FFF2-40B4-BE49-F238E27FC236}">
                <a16:creationId xmlns:a16="http://schemas.microsoft.com/office/drawing/2014/main" id="{ED70AFE5-101C-4931-B48C-AB5397B14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4450315"/>
            <a:ext cx="117362" cy="304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4" name="">
            <a:extLst xmlns:a="http://schemas.openxmlformats.org/drawingml/2006/main">
              <a:ext uri="{FF2B5EF4-FFF2-40B4-BE49-F238E27FC236}">
                <a16:creationId xmlns:a16="http://schemas.microsoft.com/office/drawing/2014/main" id="{96AA0CF6-167C-4872-86A6-743F3E144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4480755"/>
            <a:ext cx="117362" cy="364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5" name="">
            <a:extLst xmlns:a="http://schemas.openxmlformats.org/drawingml/2006/main">
              <a:ext uri="{FF2B5EF4-FFF2-40B4-BE49-F238E27FC236}">
                <a16:creationId xmlns:a16="http://schemas.microsoft.com/office/drawing/2014/main" id="{FCAA3B44-5751-4632-A8EE-2DCFB638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4517159"/>
            <a:ext cx="117362" cy="38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6" name="">
            <a:extLst xmlns:a="http://schemas.openxmlformats.org/drawingml/2006/main">
              <a:ext uri="{FF2B5EF4-FFF2-40B4-BE49-F238E27FC236}">
                <a16:creationId xmlns:a16="http://schemas.microsoft.com/office/drawing/2014/main" id="{492FFCA7-3E2C-497E-9A86-F37D2D762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4555443"/>
            <a:ext cx="117362" cy="358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7" name="">
            <a:extLst xmlns:a="http://schemas.openxmlformats.org/drawingml/2006/main">
              <a:ext uri="{FF2B5EF4-FFF2-40B4-BE49-F238E27FC236}">
                <a16:creationId xmlns:a16="http://schemas.microsoft.com/office/drawing/2014/main" id="{B56A8A64-0E35-4949-AFEC-347BC8C8B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4591308"/>
            <a:ext cx="117362" cy="29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8" name="">
            <a:extLst xmlns:a="http://schemas.openxmlformats.org/drawingml/2006/main">
              <a:ext uri="{FF2B5EF4-FFF2-40B4-BE49-F238E27FC236}">
                <a16:creationId xmlns:a16="http://schemas.microsoft.com/office/drawing/2014/main" id="{D77E2704-DA85-4874-9798-A9D7A653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4620730"/>
            <a:ext cx="117362" cy="19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9" name="">
            <a:extLst xmlns:a="http://schemas.openxmlformats.org/drawingml/2006/main">
              <a:ext uri="{FF2B5EF4-FFF2-40B4-BE49-F238E27FC236}">
                <a16:creationId xmlns:a16="http://schemas.microsoft.com/office/drawing/2014/main" id="{D66AD754-C6E3-4685-A86F-73EECB358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4640407"/>
            <a:ext cx="117362" cy="77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0" name="">
            <a:extLst xmlns:a="http://schemas.openxmlformats.org/drawingml/2006/main">
              <a:ext uri="{FF2B5EF4-FFF2-40B4-BE49-F238E27FC236}">
                <a16:creationId xmlns:a16="http://schemas.microsoft.com/office/drawing/2014/main" id="{95B7985F-4510-40A8-8B27-D1300236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751739" y="4643034"/>
            <a:ext cx="117362" cy="50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1" name="">
            <a:extLst xmlns:a="http://schemas.openxmlformats.org/drawingml/2006/main">
              <a:ext uri="{FF2B5EF4-FFF2-40B4-BE49-F238E27FC236}">
                <a16:creationId xmlns:a16="http://schemas.microsoft.com/office/drawing/2014/main" id="{65BBC752-6784-46A2-9C84-61C0D9B5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69101" y="4625688"/>
            <a:ext cx="117362" cy="173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2" name="">
            <a:extLst xmlns:a="http://schemas.openxmlformats.org/drawingml/2006/main">
              <a:ext uri="{FF2B5EF4-FFF2-40B4-BE49-F238E27FC236}">
                <a16:creationId xmlns:a16="http://schemas.microsoft.com/office/drawing/2014/main" id="{35283B58-BCED-4854-B6CF-35539E0C9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4598041"/>
            <a:ext cx="117362" cy="27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3" name="">
            <a:extLst xmlns:a="http://schemas.openxmlformats.org/drawingml/2006/main">
              <a:ext uri="{FF2B5EF4-FFF2-40B4-BE49-F238E27FC236}">
                <a16:creationId xmlns:a16="http://schemas.microsoft.com/office/drawing/2014/main" id="{615F09B4-A2C7-4F24-8D7F-06BDE935A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563195"/>
            <a:ext cx="117362" cy="34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4" name="">
            <a:extLst xmlns:a="http://schemas.openxmlformats.org/drawingml/2006/main">
              <a:ext uri="{FF2B5EF4-FFF2-40B4-BE49-F238E27FC236}">
                <a16:creationId xmlns:a16="http://schemas.microsoft.com/office/drawing/2014/main" id="{27C20C45-72A4-4B96-8CC1-0E3DC3BCA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525061"/>
            <a:ext cx="117362" cy="381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5" name="">
            <a:extLst xmlns:a="http://schemas.openxmlformats.org/drawingml/2006/main">
              <a:ext uri="{FF2B5EF4-FFF2-40B4-BE49-F238E27FC236}">
                <a16:creationId xmlns:a16="http://schemas.microsoft.com/office/drawing/2014/main" id="{4FDC83AC-BFB3-4939-96C1-7AD1BF3C4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487919"/>
            <a:ext cx="117362" cy="371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6" name="">
            <a:extLst xmlns:a="http://schemas.openxmlformats.org/drawingml/2006/main">
              <a:ext uri="{FF2B5EF4-FFF2-40B4-BE49-F238E27FC236}">
                <a16:creationId xmlns:a16="http://schemas.microsoft.com/office/drawing/2014/main" id="{56FD154B-6B62-4CF2-A83B-DD4566671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455938"/>
            <a:ext cx="117362" cy="31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7" name="">
            <a:extLst xmlns:a="http://schemas.openxmlformats.org/drawingml/2006/main">
              <a:ext uri="{FF2B5EF4-FFF2-40B4-BE49-F238E27FC236}">
                <a16:creationId xmlns:a16="http://schemas.microsoft.com/office/drawing/2014/main" id="{110560BE-1C01-421E-973C-CF14E841B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4432707"/>
            <a:ext cx="117362" cy="232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8" name="">
            <a:extLst xmlns:a="http://schemas.openxmlformats.org/drawingml/2006/main">
              <a:ext uri="{FF2B5EF4-FFF2-40B4-BE49-F238E27FC236}">
                <a16:creationId xmlns:a16="http://schemas.microsoft.com/office/drawing/2014/main" id="{20B7E2EA-936A-4FC4-9BDF-1B4F496E6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4420833"/>
            <a:ext cx="117362" cy="118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9" name="">
            <a:extLst xmlns:a="http://schemas.openxmlformats.org/drawingml/2006/main">
              <a:ext uri="{FF2B5EF4-FFF2-40B4-BE49-F238E27FC236}">
                <a16:creationId xmlns:a16="http://schemas.microsoft.com/office/drawing/2014/main" id="{0E414850-D7DE-486A-A6EB-1A05F5947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4420833"/>
            <a:ext cx="117362" cy="8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0" name="">
            <a:extLst xmlns:a="http://schemas.openxmlformats.org/drawingml/2006/main">
              <a:ext uri="{FF2B5EF4-FFF2-40B4-BE49-F238E27FC236}">
                <a16:creationId xmlns:a16="http://schemas.microsoft.com/office/drawing/2014/main" id="{2A60A97D-9D52-42DF-93B2-AC2D09170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25355" y="4421648"/>
            <a:ext cx="117362" cy="13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1" name="">
            <a:extLst xmlns:a="http://schemas.openxmlformats.org/drawingml/2006/main">
              <a:ext uri="{FF2B5EF4-FFF2-40B4-BE49-F238E27FC236}">
                <a16:creationId xmlns:a16="http://schemas.microsoft.com/office/drawing/2014/main" id="{C99516D2-E26A-4ED6-9CDA-E92096ABF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2717" y="4435063"/>
            <a:ext cx="117362" cy="245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2" name="">
            <a:extLst xmlns:a="http://schemas.openxmlformats.org/drawingml/2006/main">
              <a:ext uri="{FF2B5EF4-FFF2-40B4-BE49-F238E27FC236}">
                <a16:creationId xmlns:a16="http://schemas.microsoft.com/office/drawing/2014/main" id="{512A5BE6-F100-4464-9431-BD358E76A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4459570"/>
            <a:ext cx="117362" cy="328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3" name="">
            <a:extLst xmlns:a="http://schemas.openxmlformats.org/drawingml/2006/main">
              <a:ext uri="{FF2B5EF4-FFF2-40B4-BE49-F238E27FC236}">
                <a16:creationId xmlns:a16="http://schemas.microsoft.com/office/drawing/2014/main" id="{436C087A-DF4D-48C6-92C9-97119B00F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4492419"/>
            <a:ext cx="117362" cy="37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4" name="">
            <a:extLst xmlns:a="http://schemas.openxmlformats.org/drawingml/2006/main">
              <a:ext uri="{FF2B5EF4-FFF2-40B4-BE49-F238E27FC236}">
                <a16:creationId xmlns:a16="http://schemas.microsoft.com/office/drawing/2014/main" id="{C28425A9-88F4-4CC1-B163-C5D7C7896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4529924"/>
            <a:ext cx="117362" cy="379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5" name="">
            <a:extLst xmlns:a="http://schemas.openxmlformats.org/drawingml/2006/main">
              <a:ext uri="{FF2B5EF4-FFF2-40B4-BE49-F238E27FC236}">
                <a16:creationId xmlns:a16="http://schemas.microsoft.com/office/drawing/2014/main" id="{AA6322E0-9229-4E31-BE8F-7CAFA944A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4567875"/>
            <a:ext cx="117362" cy="341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6" name="">
            <a:extLst xmlns:a="http://schemas.openxmlformats.org/drawingml/2006/main">
              <a:ext uri="{FF2B5EF4-FFF2-40B4-BE49-F238E27FC236}">
                <a16:creationId xmlns:a16="http://schemas.microsoft.com/office/drawing/2014/main" id="{641C3A7B-C52E-4A00-9316-95D4E8793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4511889"/>
            <a:ext cx="117362" cy="211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7" name="">
            <a:extLst xmlns:a="http://schemas.openxmlformats.org/drawingml/2006/main">
              <a:ext uri="{FF2B5EF4-FFF2-40B4-BE49-F238E27FC236}">
                <a16:creationId xmlns:a16="http://schemas.microsoft.com/office/drawing/2014/main" id="{16402ADD-3A2F-427B-8287-C0BF60DA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4502508"/>
            <a:ext cx="117362" cy="9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8" name="">
            <a:extLst xmlns:a="http://schemas.openxmlformats.org/drawingml/2006/main">
              <a:ext uri="{FF2B5EF4-FFF2-40B4-BE49-F238E27FC236}">
                <a16:creationId xmlns:a16="http://schemas.microsoft.com/office/drawing/2014/main" id="{A4A4278C-5683-4C6A-9468-2389F0ED4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4502508"/>
            <a:ext cx="117362" cy="34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9" name="">
            <a:extLst xmlns:a="http://schemas.openxmlformats.org/drawingml/2006/main">
              <a:ext uri="{FF2B5EF4-FFF2-40B4-BE49-F238E27FC236}">
                <a16:creationId xmlns:a16="http://schemas.microsoft.com/office/drawing/2014/main" id="{F5F2BDF1-AEB2-4D30-85BC-44414ACE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4505916"/>
            <a:ext cx="117362" cy="158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0" name="">
            <a:extLst xmlns:a="http://schemas.openxmlformats.org/drawingml/2006/main">
              <a:ext uri="{FF2B5EF4-FFF2-40B4-BE49-F238E27FC236}">
                <a16:creationId xmlns:a16="http://schemas.microsoft.com/office/drawing/2014/main" id="{27B703AB-D957-4563-8400-7A450640E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4521729"/>
            <a:ext cx="117362" cy="264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1" name="">
            <a:extLst xmlns:a="http://schemas.openxmlformats.org/drawingml/2006/main">
              <a:ext uri="{FF2B5EF4-FFF2-40B4-BE49-F238E27FC236}">
                <a16:creationId xmlns:a16="http://schemas.microsoft.com/office/drawing/2014/main" id="{1A814441-8E5C-4F52-8512-30F26B2DF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4548173"/>
            <a:ext cx="117362" cy="341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2" name="">
            <a:extLst xmlns:a="http://schemas.openxmlformats.org/drawingml/2006/main">
              <a:ext uri="{FF2B5EF4-FFF2-40B4-BE49-F238E27FC236}">
                <a16:creationId xmlns:a16="http://schemas.microsoft.com/office/drawing/2014/main" id="{1046FBDB-3E53-425C-9E69-3E9D01A8C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4582280"/>
            <a:ext cx="117362" cy="379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3" name="">
            <a:extLst xmlns:a="http://schemas.openxmlformats.org/drawingml/2006/main">
              <a:ext uri="{FF2B5EF4-FFF2-40B4-BE49-F238E27FC236}">
                <a16:creationId xmlns:a16="http://schemas.microsoft.com/office/drawing/2014/main" id="{792FCF30-EE6E-4264-969B-59D580B4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4620222"/>
            <a:ext cx="117362" cy="375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4" name="">
            <a:extLst xmlns:a="http://schemas.openxmlformats.org/drawingml/2006/main">
              <a:ext uri="{FF2B5EF4-FFF2-40B4-BE49-F238E27FC236}">
                <a16:creationId xmlns:a16="http://schemas.microsoft.com/office/drawing/2014/main" id="{1B3A8A9C-412E-428B-A6DD-294BE6EC9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4657741"/>
            <a:ext cx="117362" cy="32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5" name="">
            <a:extLst xmlns:a="http://schemas.openxmlformats.org/drawingml/2006/main">
              <a:ext uri="{FF2B5EF4-FFF2-40B4-BE49-F238E27FC236}">
                <a16:creationId xmlns:a16="http://schemas.microsoft.com/office/drawing/2014/main" id="{16612C6B-25D2-4766-8FF0-91E614261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4690625"/>
            <a:ext cx="117362" cy="245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6" name="">
            <a:extLst xmlns:a="http://schemas.openxmlformats.org/drawingml/2006/main">
              <a:ext uri="{FF2B5EF4-FFF2-40B4-BE49-F238E27FC236}">
                <a16:creationId xmlns:a16="http://schemas.microsoft.com/office/drawing/2014/main" id="{491CE804-ABEC-4976-BA28-4CE1C00AF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4715185"/>
            <a:ext cx="117362" cy="134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7" name="">
            <a:extLst xmlns:a="http://schemas.openxmlformats.org/drawingml/2006/main">
              <a:ext uri="{FF2B5EF4-FFF2-40B4-BE49-F238E27FC236}">
                <a16:creationId xmlns:a16="http://schemas.microsoft.com/office/drawing/2014/main" id="{E79E1D3B-BDE5-43C3-9661-9C9B4C5A5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34378" y="4728663"/>
            <a:ext cx="117362" cy="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8" name="">
            <a:extLst xmlns:a="http://schemas.openxmlformats.org/drawingml/2006/main">
              <a:ext uri="{FF2B5EF4-FFF2-40B4-BE49-F238E27FC236}">
                <a16:creationId xmlns:a16="http://schemas.microsoft.com/office/drawing/2014/main" id="{B4A60536-1527-49DD-95EE-BC476959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751739" y="4717738"/>
            <a:ext cx="117362" cy="11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9" name="">
            <a:extLst xmlns:a="http://schemas.openxmlformats.org/drawingml/2006/main">
              <a:ext uri="{FF2B5EF4-FFF2-40B4-BE49-F238E27FC236}">
                <a16:creationId xmlns:a16="http://schemas.microsoft.com/office/drawing/2014/main" id="{24AE8AC1-E0EE-4760-B032-889B8C2F4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69101" y="4694561"/>
            <a:ext cx="117362" cy="23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0" name="">
            <a:extLst xmlns:a="http://schemas.openxmlformats.org/drawingml/2006/main">
              <a:ext uri="{FF2B5EF4-FFF2-40B4-BE49-F238E27FC236}">
                <a16:creationId xmlns:a16="http://schemas.microsoft.com/office/drawing/2014/main" id="{B3B150CA-D2D2-4C5F-8858-BC3518BB1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4662617"/>
            <a:ext cx="117362" cy="319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1" name="">
            <a:extLst xmlns:a="http://schemas.openxmlformats.org/drawingml/2006/main">
              <a:ext uri="{FF2B5EF4-FFF2-40B4-BE49-F238E27FC236}">
                <a16:creationId xmlns:a16="http://schemas.microsoft.com/office/drawing/2014/main" id="{D5EAFFAA-E72E-47C3-8B90-B7D722ECA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625492"/>
            <a:ext cx="117362" cy="37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2" name="">
            <a:extLst xmlns:a="http://schemas.openxmlformats.org/drawingml/2006/main">
              <a:ext uri="{FF2B5EF4-FFF2-40B4-BE49-F238E27FC236}">
                <a16:creationId xmlns:a16="http://schemas.microsoft.com/office/drawing/2014/main" id="{603207FE-6A5C-459E-B645-62D35B49A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587352"/>
            <a:ext cx="117362" cy="381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3" name="">
            <a:extLst xmlns:a="http://schemas.openxmlformats.org/drawingml/2006/main">
              <a:ext uri="{FF2B5EF4-FFF2-40B4-BE49-F238E27FC236}">
                <a16:creationId xmlns:a16="http://schemas.microsoft.com/office/drawing/2014/main" id="{033DE219-0886-4BAC-B615-6C88D9A0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552478"/>
            <a:ext cx="117362" cy="348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4" name="">
            <a:extLst xmlns:a="http://schemas.openxmlformats.org/drawingml/2006/main">
              <a:ext uri="{FF2B5EF4-FFF2-40B4-BE49-F238E27FC236}">
                <a16:creationId xmlns:a16="http://schemas.microsoft.com/office/drawing/2014/main" id="{D0F87727-90D7-456C-A53B-7A6FE5F80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524783"/>
            <a:ext cx="117362" cy="276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5" name="">
            <a:extLst xmlns:a="http://schemas.openxmlformats.org/drawingml/2006/main">
              <a:ext uri="{FF2B5EF4-FFF2-40B4-BE49-F238E27FC236}">
                <a16:creationId xmlns:a16="http://schemas.microsoft.com/office/drawing/2014/main" id="{F2742226-78F0-49FB-831F-088C98B3E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4507377"/>
            <a:ext cx="117362" cy="174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6" name="">
            <a:extLst xmlns:a="http://schemas.openxmlformats.org/drawingml/2006/main">
              <a:ext uri="{FF2B5EF4-FFF2-40B4-BE49-F238E27FC236}">
                <a16:creationId xmlns:a16="http://schemas.microsoft.com/office/drawing/2014/main" id="{BC4A5F3B-422D-4F47-880B-6CBF9BE7E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90632" y="4502212"/>
            <a:ext cx="117362" cy="51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7" name="">
            <a:extLst xmlns:a="http://schemas.openxmlformats.org/drawingml/2006/main">
              <a:ext uri="{FF2B5EF4-FFF2-40B4-BE49-F238E27FC236}">
                <a16:creationId xmlns:a16="http://schemas.microsoft.com/office/drawing/2014/main" id="{14F52709-7BA9-4CFE-9BC7-9E6B06D4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4502212"/>
            <a:ext cx="117362" cy="76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8" name="">
            <a:extLst xmlns:a="http://schemas.openxmlformats.org/drawingml/2006/main">
              <a:ext uri="{FF2B5EF4-FFF2-40B4-BE49-F238E27FC236}">
                <a16:creationId xmlns:a16="http://schemas.microsoft.com/office/drawing/2014/main" id="{60192071-6983-45FA-9FD8-9B3E69104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25355" y="4509869"/>
            <a:ext cx="117362" cy="196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9" name="">
            <a:extLst xmlns:a="http://schemas.openxmlformats.org/drawingml/2006/main">
              <a:ext uri="{FF2B5EF4-FFF2-40B4-BE49-F238E27FC236}">
                <a16:creationId xmlns:a16="http://schemas.microsoft.com/office/drawing/2014/main" id="{B7B3A7F3-CD4E-4AC3-B64B-FDA6109BF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2717" y="4529487"/>
            <a:ext cx="117362" cy="293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0" name="">
            <a:extLst xmlns:a="http://schemas.openxmlformats.org/drawingml/2006/main">
              <a:ext uri="{FF2B5EF4-FFF2-40B4-BE49-F238E27FC236}">
                <a16:creationId xmlns:a16="http://schemas.microsoft.com/office/drawing/2014/main" id="{1F268270-F3F3-4B22-819B-DD17C0A4A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4558866"/>
            <a:ext cx="117362" cy="35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1" name="">
            <a:extLst xmlns:a="http://schemas.openxmlformats.org/drawingml/2006/main">
              <a:ext uri="{FF2B5EF4-FFF2-40B4-BE49-F238E27FC236}">
                <a16:creationId xmlns:a16="http://schemas.microsoft.com/office/drawing/2014/main" id="{3EF882D1-78E5-4A36-8D8B-070D1CC6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4594707"/>
            <a:ext cx="117362" cy="382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2" name="">
            <a:extLst xmlns:a="http://schemas.openxmlformats.org/drawingml/2006/main">
              <a:ext uri="{FF2B5EF4-FFF2-40B4-BE49-F238E27FC236}">
                <a16:creationId xmlns:a16="http://schemas.microsoft.com/office/drawing/2014/main" id="{22C63FAF-FC73-4906-A068-A1ADC71B6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4632989"/>
            <a:ext cx="117362" cy="36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3" name="">
            <a:extLst xmlns:a="http://schemas.openxmlformats.org/drawingml/2006/main">
              <a:ext uri="{FF2B5EF4-FFF2-40B4-BE49-F238E27FC236}">
                <a16:creationId xmlns:a16="http://schemas.microsoft.com/office/drawing/2014/main" id="{6E3F3B54-4732-4CDB-8616-187547ECD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4669415"/>
            <a:ext cx="117362" cy="304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4" name="">
            <a:extLst xmlns:a="http://schemas.openxmlformats.org/drawingml/2006/main">
              <a:ext uri="{FF2B5EF4-FFF2-40B4-BE49-F238E27FC236}">
                <a16:creationId xmlns:a16="http://schemas.microsoft.com/office/drawing/2014/main" id="{B9FEADA3-166B-4DC2-B2B6-E30AE1A68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4587863"/>
            <a:ext cx="117362" cy="150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5" name="">
            <a:extLst xmlns:a="http://schemas.openxmlformats.org/drawingml/2006/main">
              <a:ext uri="{FF2B5EF4-FFF2-40B4-BE49-F238E27FC236}">
                <a16:creationId xmlns:a16="http://schemas.microsoft.com/office/drawing/2014/main" id="{62FA5F37-A402-4635-8117-DA14AF545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60762" y="4585280"/>
            <a:ext cx="117362" cy="25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6" name="">
            <a:extLst xmlns:a="http://schemas.openxmlformats.org/drawingml/2006/main">
              <a:ext uri="{FF2B5EF4-FFF2-40B4-BE49-F238E27FC236}">
                <a16:creationId xmlns:a16="http://schemas.microsoft.com/office/drawing/2014/main" id="{F38119E5-F800-4E01-82BF-270B4D3F8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4585280"/>
            <a:ext cx="117362" cy="101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7" name="">
            <a:extLst xmlns:a="http://schemas.openxmlformats.org/drawingml/2006/main">
              <a:ext uri="{FF2B5EF4-FFF2-40B4-BE49-F238E27FC236}">
                <a16:creationId xmlns:a16="http://schemas.microsoft.com/office/drawing/2014/main" id="{AA510E59-54D8-4A2F-8C21-4E117F8C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4595461"/>
            <a:ext cx="117362" cy="218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8" name="">
            <a:extLst xmlns:a="http://schemas.openxmlformats.org/drawingml/2006/main">
              <a:ext uri="{FF2B5EF4-FFF2-40B4-BE49-F238E27FC236}">
                <a16:creationId xmlns:a16="http://schemas.microsoft.com/office/drawing/2014/main" id="{8F33E394-86EF-4C09-BBBF-5593A2FE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4617262"/>
            <a:ext cx="117362" cy="30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9" name="">
            <a:extLst xmlns:a="http://schemas.openxmlformats.org/drawingml/2006/main">
              <a:ext uri="{FF2B5EF4-FFF2-40B4-BE49-F238E27FC236}">
                <a16:creationId xmlns:a16="http://schemas.microsoft.com/office/drawing/2014/main" id="{93DFF0B1-F82E-4371-8DA3-DE2AEA644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4648237"/>
            <a:ext cx="117362" cy="366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0" name="">
            <a:extLst xmlns:a="http://schemas.openxmlformats.org/drawingml/2006/main">
              <a:ext uri="{FF2B5EF4-FFF2-40B4-BE49-F238E27FC236}">
                <a16:creationId xmlns:a16="http://schemas.microsoft.com/office/drawing/2014/main" id="{AE66EEFB-BBEB-4520-B179-511CA1077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4684910"/>
            <a:ext cx="117362" cy="382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1" name="">
            <a:extLst xmlns:a="http://schemas.openxmlformats.org/drawingml/2006/main">
              <a:ext uri="{FF2B5EF4-FFF2-40B4-BE49-F238E27FC236}">
                <a16:creationId xmlns:a16="http://schemas.microsoft.com/office/drawing/2014/main" id="{8B09D2F6-3AB2-49A5-AD77-CA1068F81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4723163"/>
            <a:ext cx="117362" cy="355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2" name="">
            <a:extLst xmlns:a="http://schemas.openxmlformats.org/drawingml/2006/main">
              <a:ext uri="{FF2B5EF4-FFF2-40B4-BE49-F238E27FC236}">
                <a16:creationId xmlns:a16="http://schemas.microsoft.com/office/drawing/2014/main" id="{E64CF13D-FCAB-44A4-B3D6-7DF50100C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4758705"/>
            <a:ext cx="117362" cy="28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3" name="">
            <a:extLst xmlns:a="http://schemas.openxmlformats.org/drawingml/2006/main">
              <a:ext uri="{FF2B5EF4-FFF2-40B4-BE49-F238E27FC236}">
                <a16:creationId xmlns:a16="http://schemas.microsoft.com/office/drawing/2014/main" id="{750B7C5F-E3FA-4EB3-972C-1BE27F083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4787546"/>
            <a:ext cx="117362" cy="189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4" name="">
            <a:extLst xmlns:a="http://schemas.openxmlformats.org/drawingml/2006/main">
              <a:ext uri="{FF2B5EF4-FFF2-40B4-BE49-F238E27FC236}">
                <a16:creationId xmlns:a16="http://schemas.microsoft.com/office/drawing/2014/main" id="{5ECFC181-5AF4-48F9-9C4B-C796997EE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17016" y="4806449"/>
            <a:ext cx="117362" cy="68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5" name="">
            <a:extLst xmlns:a="http://schemas.openxmlformats.org/drawingml/2006/main">
              <a:ext uri="{FF2B5EF4-FFF2-40B4-BE49-F238E27FC236}">
                <a16:creationId xmlns:a16="http://schemas.microsoft.com/office/drawing/2014/main" id="{D3932B07-D5D1-4BC7-BF5C-E3BC37F52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34378" y="4807309"/>
            <a:ext cx="117362" cy="59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6" name="">
            <a:extLst xmlns:a="http://schemas.openxmlformats.org/drawingml/2006/main">
              <a:ext uri="{FF2B5EF4-FFF2-40B4-BE49-F238E27FC236}">
                <a16:creationId xmlns:a16="http://schemas.microsoft.com/office/drawing/2014/main" id="{1B83C3F3-8504-44A7-AF05-513866624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751739" y="4789169"/>
            <a:ext cx="117362" cy="181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7" name="">
            <a:extLst xmlns:a="http://schemas.openxmlformats.org/drawingml/2006/main">
              <a:ext uri="{FF2B5EF4-FFF2-40B4-BE49-F238E27FC236}">
                <a16:creationId xmlns:a16="http://schemas.microsoft.com/office/drawing/2014/main" id="{0357657A-35C2-4406-AEE1-A30AABCAC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69101" y="4760910"/>
            <a:ext cx="117362" cy="282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8" name="">
            <a:extLst xmlns:a="http://schemas.openxmlformats.org/drawingml/2006/main">
              <a:ext uri="{FF2B5EF4-FFF2-40B4-BE49-F238E27FC236}">
                <a16:creationId xmlns:a16="http://schemas.microsoft.com/office/drawing/2014/main" id="{990DE8BC-E3DF-458F-8006-5A1797F4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4725702"/>
            <a:ext cx="117362" cy="35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9" name="">
            <a:extLst xmlns:a="http://schemas.openxmlformats.org/drawingml/2006/main">
              <a:ext uri="{FF2B5EF4-FFF2-40B4-BE49-F238E27FC236}">
                <a16:creationId xmlns:a16="http://schemas.microsoft.com/office/drawing/2014/main" id="{254DE96C-B7C3-4D48-AF58-CD6D3DDA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687497"/>
            <a:ext cx="117362" cy="382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0" name="">
            <a:extLst xmlns:a="http://schemas.openxmlformats.org/drawingml/2006/main">
              <a:ext uri="{FF2B5EF4-FFF2-40B4-BE49-F238E27FC236}">
                <a16:creationId xmlns:a16="http://schemas.microsoft.com/office/drawing/2014/main" id="{32EBB11A-82B1-4F6E-BA33-765CBD2BC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650583"/>
            <a:ext cx="117362" cy="369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1" name="">
            <a:extLst xmlns:a="http://schemas.openxmlformats.org/drawingml/2006/main">
              <a:ext uri="{FF2B5EF4-FFF2-40B4-BE49-F238E27FC236}">
                <a16:creationId xmlns:a16="http://schemas.microsoft.com/office/drawing/2014/main" id="{2AA412CB-12C4-42B0-895A-AB4E6085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619104"/>
            <a:ext cx="117362" cy="314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2" name="">
            <a:extLst xmlns:a="http://schemas.openxmlformats.org/drawingml/2006/main">
              <a:ext uri="{FF2B5EF4-FFF2-40B4-BE49-F238E27FC236}">
                <a16:creationId xmlns:a16="http://schemas.microsoft.com/office/drawing/2014/main" id="{2C9B6191-8E96-4CE8-B334-A4568D686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596591"/>
            <a:ext cx="117362" cy="225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3" name="">
            <a:extLst xmlns:a="http://schemas.openxmlformats.org/drawingml/2006/main">
              <a:ext uri="{FF2B5EF4-FFF2-40B4-BE49-F238E27FC236}">
                <a16:creationId xmlns:a16="http://schemas.microsoft.com/office/drawing/2014/main" id="{F0ABE054-30A6-4A01-BB77-990A40A0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4585572"/>
            <a:ext cx="117362" cy="110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4" name="">
            <a:extLst xmlns:a="http://schemas.openxmlformats.org/drawingml/2006/main">
              <a:ext uri="{FF2B5EF4-FFF2-40B4-BE49-F238E27FC236}">
                <a16:creationId xmlns:a16="http://schemas.microsoft.com/office/drawing/2014/main" id="{45DFD1FB-AE15-4FAD-8E99-FAB6592B0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4585572"/>
            <a:ext cx="117362" cy="17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5" name="">
            <a:extLst xmlns:a="http://schemas.openxmlformats.org/drawingml/2006/main">
              <a:ext uri="{FF2B5EF4-FFF2-40B4-BE49-F238E27FC236}">
                <a16:creationId xmlns:a16="http://schemas.microsoft.com/office/drawing/2014/main" id="{6A7E379B-07A4-4EEA-8C6B-424D00CEB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4587283"/>
            <a:ext cx="117362" cy="14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6" name="">
            <a:extLst xmlns:a="http://schemas.openxmlformats.org/drawingml/2006/main">
              <a:ext uri="{FF2B5EF4-FFF2-40B4-BE49-F238E27FC236}">
                <a16:creationId xmlns:a16="http://schemas.microsoft.com/office/drawing/2014/main" id="{D3C4479A-185A-40D0-8207-F40C4264B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25355" y="4601533"/>
            <a:ext cx="117362" cy="251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7" name="">
            <a:extLst xmlns:a="http://schemas.openxmlformats.org/drawingml/2006/main">
              <a:ext uri="{FF2B5EF4-FFF2-40B4-BE49-F238E27FC236}">
                <a16:creationId xmlns:a16="http://schemas.microsoft.com/office/drawing/2014/main" id="{313F809A-F5AA-480A-955F-F7F7F38EB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2717" y="4626722"/>
            <a:ext cx="117362" cy="333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8" name="">
            <a:extLst xmlns:a="http://schemas.openxmlformats.org/drawingml/2006/main">
              <a:ext uri="{FF2B5EF4-FFF2-40B4-BE49-F238E27FC236}">
                <a16:creationId xmlns:a16="http://schemas.microsoft.com/office/drawing/2014/main" id="{42785E77-4548-48F2-B1A5-0179D8A18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4660023"/>
            <a:ext cx="117362" cy="376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9" name="">
            <a:extLst xmlns:a="http://schemas.openxmlformats.org/drawingml/2006/main">
              <a:ext uri="{FF2B5EF4-FFF2-40B4-BE49-F238E27FC236}">
                <a16:creationId xmlns:a16="http://schemas.microsoft.com/office/drawing/2014/main" id="{B724A7A1-BAA3-45F1-A684-14BE4C108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4697698"/>
            <a:ext cx="117362" cy="378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0" name="">
            <a:extLst xmlns:a="http://schemas.openxmlformats.org/drawingml/2006/main">
              <a:ext uri="{FF2B5EF4-FFF2-40B4-BE49-F238E27FC236}">
                <a16:creationId xmlns:a16="http://schemas.microsoft.com/office/drawing/2014/main" id="{C3A8173E-C79D-4037-B939-9DD640446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4735520"/>
            <a:ext cx="117362" cy="337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1" name="">
            <a:extLst xmlns:a="http://schemas.openxmlformats.org/drawingml/2006/main">
              <a:ext uri="{FF2B5EF4-FFF2-40B4-BE49-F238E27FC236}">
                <a16:creationId xmlns:a16="http://schemas.microsoft.com/office/drawing/2014/main" id="{8227DFF4-44E9-4074-B87C-AED0D379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4769242"/>
            <a:ext cx="117362" cy="258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2" name="">
            <a:extLst xmlns:a="http://schemas.openxmlformats.org/drawingml/2006/main">
              <a:ext uri="{FF2B5EF4-FFF2-40B4-BE49-F238E27FC236}">
                <a16:creationId xmlns:a16="http://schemas.microsoft.com/office/drawing/2014/main" id="{D5B55633-527C-42DA-AA90-B2CBABF3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4667428"/>
            <a:ext cx="117362" cy="85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3" name="">
            <a:extLst xmlns:a="http://schemas.openxmlformats.org/drawingml/2006/main">
              <a:ext uri="{FF2B5EF4-FFF2-40B4-BE49-F238E27FC236}">
                <a16:creationId xmlns:a16="http://schemas.microsoft.com/office/drawing/2014/main" id="{3FA266B4-50CB-4D33-9464-960315E99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60762" y="4667428"/>
            <a:ext cx="117362" cy="42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4" name="">
            <a:extLst xmlns:a="http://schemas.openxmlformats.org/drawingml/2006/main">
              <a:ext uri="{FF2B5EF4-FFF2-40B4-BE49-F238E27FC236}">
                <a16:creationId xmlns:a16="http://schemas.microsoft.com/office/drawing/2014/main" id="{9DA7FBB9-101B-40F4-81D8-4DE965D91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4671727"/>
            <a:ext cx="117362" cy="16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5" name="">
            <a:extLst xmlns:a="http://schemas.openxmlformats.org/drawingml/2006/main">
              <a:ext uri="{FF2B5EF4-FFF2-40B4-BE49-F238E27FC236}">
                <a16:creationId xmlns:a16="http://schemas.microsoft.com/office/drawing/2014/main" id="{05363A76-0507-42B4-970E-171F695D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4688352"/>
            <a:ext cx="117362" cy="270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6" name="">
            <a:extLst xmlns:a="http://schemas.openxmlformats.org/drawingml/2006/main">
              <a:ext uri="{FF2B5EF4-FFF2-40B4-BE49-F238E27FC236}">
                <a16:creationId xmlns:a16="http://schemas.microsoft.com/office/drawing/2014/main" id="{ACE88160-3612-4F6B-8A5C-2381B1D5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4715437"/>
            <a:ext cx="117362" cy="34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7" name="">
            <a:extLst xmlns:a="http://schemas.openxmlformats.org/drawingml/2006/main">
              <a:ext uri="{FF2B5EF4-FFF2-40B4-BE49-F238E27FC236}">
                <a16:creationId xmlns:a16="http://schemas.microsoft.com/office/drawing/2014/main" id="{19BF7BC9-51FA-4D3D-998C-B947D5DEE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4749942"/>
            <a:ext cx="117362" cy="380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8" name="">
            <a:extLst xmlns:a="http://schemas.openxmlformats.org/drawingml/2006/main">
              <a:ext uri="{FF2B5EF4-FFF2-40B4-BE49-F238E27FC236}">
                <a16:creationId xmlns:a16="http://schemas.microsoft.com/office/drawing/2014/main" id="{E426C47D-95BE-4E48-9C57-A8D7848D2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4787994"/>
            <a:ext cx="117362" cy="373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9" name="">
            <a:extLst xmlns:a="http://schemas.openxmlformats.org/drawingml/2006/main">
              <a:ext uri="{FF2B5EF4-FFF2-40B4-BE49-F238E27FC236}">
                <a16:creationId xmlns:a16="http://schemas.microsoft.com/office/drawing/2014/main" id="{259BDF45-AC00-4CFE-9C79-C8CA824C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4825323"/>
            <a:ext cx="117362" cy="324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0" name="">
            <a:extLst xmlns:a="http://schemas.openxmlformats.org/drawingml/2006/main">
              <a:ext uri="{FF2B5EF4-FFF2-40B4-BE49-F238E27FC236}">
                <a16:creationId xmlns:a16="http://schemas.microsoft.com/office/drawing/2014/main" id="{5E66932C-DD17-4110-BE5D-5CDB8361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4857740"/>
            <a:ext cx="117362" cy="238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1" name="">
            <a:extLst xmlns:a="http://schemas.openxmlformats.org/drawingml/2006/main">
              <a:ext uri="{FF2B5EF4-FFF2-40B4-BE49-F238E27FC236}">
                <a16:creationId xmlns:a16="http://schemas.microsoft.com/office/drawing/2014/main" id="{24A8D9BE-0036-44E4-AA00-43F8ED5BC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4881605"/>
            <a:ext cx="117362" cy="126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2" name="">
            <a:extLst xmlns:a="http://schemas.openxmlformats.org/drawingml/2006/main">
              <a:ext uri="{FF2B5EF4-FFF2-40B4-BE49-F238E27FC236}">
                <a16:creationId xmlns:a16="http://schemas.microsoft.com/office/drawing/2014/main" id="{F73D465D-D8EF-402F-B8B7-13F75043A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4894229"/>
            <a:ext cx="117362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3" name="">
            <a:extLst xmlns:a="http://schemas.openxmlformats.org/drawingml/2006/main">
              <a:ext uri="{FF2B5EF4-FFF2-40B4-BE49-F238E27FC236}">
                <a16:creationId xmlns:a16="http://schemas.microsoft.com/office/drawing/2014/main" id="{BDA8A9D3-887D-457D-B519-B256E267A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34378" y="4881571"/>
            <a:ext cx="117362" cy="126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4" name="">
            <a:extLst xmlns:a="http://schemas.openxmlformats.org/drawingml/2006/main">
              <a:ext uri="{FF2B5EF4-FFF2-40B4-BE49-F238E27FC236}">
                <a16:creationId xmlns:a16="http://schemas.microsoft.com/office/drawing/2014/main" id="{4F2D4DF2-A303-49D7-B55A-D22DBDCD7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751739" y="4857687"/>
            <a:ext cx="117362" cy="23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5" name="">
            <a:extLst xmlns:a="http://schemas.openxmlformats.org/drawingml/2006/main">
              <a:ext uri="{FF2B5EF4-FFF2-40B4-BE49-F238E27FC236}">
                <a16:creationId xmlns:a16="http://schemas.microsoft.com/office/drawing/2014/main" id="{DDBBE906-1237-4A34-B64E-FC9EB28D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69101" y="4825258"/>
            <a:ext cx="117362" cy="32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6" name="">
            <a:extLst xmlns:a="http://schemas.openxmlformats.org/drawingml/2006/main">
              <a:ext uri="{FF2B5EF4-FFF2-40B4-BE49-F238E27FC236}">
                <a16:creationId xmlns:a16="http://schemas.microsoft.com/office/drawing/2014/main" id="{A46EFE09-D77E-4477-8AFB-C2B6C574F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4787923"/>
            <a:ext cx="117362" cy="37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7" name="">
            <a:extLst xmlns:a="http://schemas.openxmlformats.org/drawingml/2006/main">
              <a:ext uri="{FF2B5EF4-FFF2-40B4-BE49-F238E27FC236}">
                <a16:creationId xmlns:a16="http://schemas.microsoft.com/office/drawing/2014/main" id="{678B9B7F-BB6D-4076-AE55-278DEAA4C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749874"/>
            <a:ext cx="117362" cy="38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8" name="">
            <a:extLst xmlns:a="http://schemas.openxmlformats.org/drawingml/2006/main">
              <a:ext uri="{FF2B5EF4-FFF2-40B4-BE49-F238E27FC236}">
                <a16:creationId xmlns:a16="http://schemas.microsoft.com/office/drawing/2014/main" id="{132F8E43-8D09-49A4-82AA-EB6B5D564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715379"/>
            <a:ext cx="117362" cy="344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9" name="">
            <a:extLst xmlns:a="http://schemas.openxmlformats.org/drawingml/2006/main">
              <a:ext uri="{FF2B5EF4-FFF2-40B4-BE49-F238E27FC236}">
                <a16:creationId xmlns:a16="http://schemas.microsoft.com/office/drawing/2014/main" id="{6EF3711A-888E-4FB4-A135-ACFD2424D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688311"/>
            <a:ext cx="117362" cy="270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0" name="">
            <a:extLst xmlns:a="http://schemas.openxmlformats.org/drawingml/2006/main">
              <a:ext uri="{FF2B5EF4-FFF2-40B4-BE49-F238E27FC236}">
                <a16:creationId xmlns:a16="http://schemas.microsoft.com/office/drawing/2014/main" id="{9A2E132E-3B74-4328-8DB2-12693342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671707"/>
            <a:ext cx="117362" cy="166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1" name="">
            <a:extLst xmlns:a="http://schemas.openxmlformats.org/drawingml/2006/main">
              <a:ext uri="{FF2B5EF4-FFF2-40B4-BE49-F238E27FC236}">
                <a16:creationId xmlns:a16="http://schemas.microsoft.com/office/drawing/2014/main" id="{B84EB80E-D43C-4E03-9DDA-9A24320A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3271" y="4667432"/>
            <a:ext cx="117362" cy="42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2" name="">
            <a:extLst xmlns:a="http://schemas.openxmlformats.org/drawingml/2006/main">
              <a:ext uri="{FF2B5EF4-FFF2-40B4-BE49-F238E27FC236}">
                <a16:creationId xmlns:a16="http://schemas.microsoft.com/office/drawing/2014/main" id="{34ECD8BE-91C0-4E08-993D-9B167FB7B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4667432"/>
            <a:ext cx="117362" cy="8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3" name="">
            <a:extLst xmlns:a="http://schemas.openxmlformats.org/drawingml/2006/main">
              <a:ext uri="{FF2B5EF4-FFF2-40B4-BE49-F238E27FC236}">
                <a16:creationId xmlns:a16="http://schemas.microsoft.com/office/drawing/2014/main" id="{7031E8BA-1AE5-4213-BE04-A4F39C6D2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4675964"/>
            <a:ext cx="117362" cy="203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4" name="">
            <a:extLst xmlns:a="http://schemas.openxmlformats.org/drawingml/2006/main">
              <a:ext uri="{FF2B5EF4-FFF2-40B4-BE49-F238E27FC236}">
                <a16:creationId xmlns:a16="http://schemas.microsoft.com/office/drawing/2014/main" id="{72ED687F-EC1F-484C-A027-AE7C93B05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25355" y="4696347"/>
            <a:ext cx="117362" cy="299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5" name="">
            <a:extLst xmlns:a="http://schemas.openxmlformats.org/drawingml/2006/main">
              <a:ext uri="{FF2B5EF4-FFF2-40B4-BE49-F238E27FC236}">
                <a16:creationId xmlns:a16="http://schemas.microsoft.com/office/drawing/2014/main" id="{6AEEB283-BE20-4426-8DA3-2687EDE63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2717" y="4726292"/>
            <a:ext cx="117362" cy="36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6" name="">
            <a:extLst xmlns:a="http://schemas.openxmlformats.org/drawingml/2006/main">
              <a:ext uri="{FF2B5EF4-FFF2-40B4-BE49-F238E27FC236}">
                <a16:creationId xmlns:a16="http://schemas.microsoft.com/office/drawing/2014/main" id="{952A6FC2-7665-4A0F-8B79-285CAEF6A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4762439"/>
            <a:ext cx="117362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7" name="">
            <a:extLst xmlns:a="http://schemas.openxmlformats.org/drawingml/2006/main">
              <a:ext uri="{FF2B5EF4-FFF2-40B4-BE49-F238E27FC236}">
                <a16:creationId xmlns:a16="http://schemas.microsoft.com/office/drawing/2014/main" id="{7FA5DEAB-9BFE-4900-8452-9712E5271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4800731"/>
            <a:ext cx="117362" cy="361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8" name="">
            <a:extLst xmlns:a="http://schemas.openxmlformats.org/drawingml/2006/main">
              <a:ext uri="{FF2B5EF4-FFF2-40B4-BE49-F238E27FC236}">
                <a16:creationId xmlns:a16="http://schemas.microsoft.com/office/drawing/2014/main" id="{CF4CF2FE-65D9-4E03-97ED-BE4B6FEEB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4836870"/>
            <a:ext cx="117362" cy="299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9" name="">
            <a:extLst xmlns:a="http://schemas.openxmlformats.org/drawingml/2006/main">
              <a:ext uri="{FF2B5EF4-FFF2-40B4-BE49-F238E27FC236}">
                <a16:creationId xmlns:a16="http://schemas.microsoft.com/office/drawing/2014/main" id="{30D42EF1-224B-4116-B193-177469889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4866801"/>
            <a:ext cx="117362" cy="203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0" name="">
            <a:extLst xmlns:a="http://schemas.openxmlformats.org/drawingml/2006/main">
              <a:ext uri="{FF2B5EF4-FFF2-40B4-BE49-F238E27FC236}">
                <a16:creationId xmlns:a16="http://schemas.microsoft.com/office/drawing/2014/main" id="{07ED3F89-B8E7-4A4F-AA9B-FDE217D8C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43400" y="4750681"/>
            <a:ext cx="117362" cy="1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1" name="">
            <a:extLst xmlns:a="http://schemas.openxmlformats.org/drawingml/2006/main">
              <a:ext uri="{FF2B5EF4-FFF2-40B4-BE49-F238E27FC236}">
                <a16:creationId xmlns:a16="http://schemas.microsoft.com/office/drawing/2014/main" id="{5CD0EED4-CB1A-4B5E-AB34-29F838A2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60762" y="4750681"/>
            <a:ext cx="117362" cy="11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2" name="">
            <a:extLst xmlns:a="http://schemas.openxmlformats.org/drawingml/2006/main">
              <a:ext uri="{FF2B5EF4-FFF2-40B4-BE49-F238E27FC236}">
                <a16:creationId xmlns:a16="http://schemas.microsoft.com/office/drawing/2014/main" id="{538D35E9-C21F-4883-A95E-8D313A820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4761722"/>
            <a:ext cx="117362" cy="22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3" name="">
            <a:extLst xmlns:a="http://schemas.openxmlformats.org/drawingml/2006/main">
              <a:ext uri="{FF2B5EF4-FFF2-40B4-BE49-F238E27FC236}">
                <a16:creationId xmlns:a16="http://schemas.microsoft.com/office/drawing/2014/main" id="{0B707E67-9C8F-43FB-B131-E0C3F016B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4784254"/>
            <a:ext cx="117362" cy="314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4" name="">
            <a:extLst xmlns:a="http://schemas.openxmlformats.org/drawingml/2006/main">
              <a:ext uri="{FF2B5EF4-FFF2-40B4-BE49-F238E27FC236}">
                <a16:creationId xmlns:a16="http://schemas.microsoft.com/office/drawing/2014/main" id="{41AD4346-84F3-4ABA-B4E0-922B2D17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4815747"/>
            <a:ext cx="117362" cy="369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5" name="">
            <a:extLst xmlns:a="http://schemas.openxmlformats.org/drawingml/2006/main">
              <a:ext uri="{FF2B5EF4-FFF2-40B4-BE49-F238E27FC236}">
                <a16:creationId xmlns:a16="http://schemas.microsoft.com/office/drawing/2014/main" id="{5FE55602-2D23-49CE-874C-36523C9B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4852668"/>
            <a:ext cx="117362" cy="382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6" name="">
            <a:extLst xmlns:a="http://schemas.openxmlformats.org/drawingml/2006/main">
              <a:ext uri="{FF2B5EF4-FFF2-40B4-BE49-F238E27FC236}">
                <a16:creationId xmlns:a16="http://schemas.microsoft.com/office/drawing/2014/main" id="{69BB38CC-7DE2-43A9-A625-B7C4A1962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4890871"/>
            <a:ext cx="117362" cy="351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7" name="">
            <a:extLst xmlns:a="http://schemas.openxmlformats.org/drawingml/2006/main">
              <a:ext uri="{FF2B5EF4-FFF2-40B4-BE49-F238E27FC236}">
                <a16:creationId xmlns:a16="http://schemas.microsoft.com/office/drawing/2014/main" id="{4D13348E-7CD8-4D55-9122-D7AFEB731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4926069"/>
            <a:ext cx="117362" cy="282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8" name="">
            <a:extLst xmlns:a="http://schemas.openxmlformats.org/drawingml/2006/main">
              <a:ext uri="{FF2B5EF4-FFF2-40B4-BE49-F238E27FC236}">
                <a16:creationId xmlns:a16="http://schemas.microsoft.com/office/drawing/2014/main" id="{3ADF0557-C0FE-46A5-A164-EE93F012F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4954313"/>
            <a:ext cx="117362" cy="181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9" name="">
            <a:extLst xmlns:a="http://schemas.openxmlformats.org/drawingml/2006/main">
              <a:ext uri="{FF2B5EF4-FFF2-40B4-BE49-F238E27FC236}">
                <a16:creationId xmlns:a16="http://schemas.microsoft.com/office/drawing/2014/main" id="{B39D064A-B9C8-43D0-855E-B2AD3FE4B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399654" y="4972431"/>
            <a:ext cx="117362" cy="59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0" name="">
            <a:extLst xmlns:a="http://schemas.openxmlformats.org/drawingml/2006/main">
              <a:ext uri="{FF2B5EF4-FFF2-40B4-BE49-F238E27FC236}">
                <a16:creationId xmlns:a16="http://schemas.microsoft.com/office/drawing/2014/main" id="{8807D04A-A3AC-4EF0-89C1-A368DE7F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4971525"/>
            <a:ext cx="117362" cy="68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1" name="">
            <a:extLst xmlns:a="http://schemas.openxmlformats.org/drawingml/2006/main">
              <a:ext uri="{FF2B5EF4-FFF2-40B4-BE49-F238E27FC236}">
                <a16:creationId xmlns:a16="http://schemas.microsoft.com/office/drawing/2014/main" id="{F3FE689E-F215-4CB9-997E-8C798DF99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34378" y="4952601"/>
            <a:ext cx="117362" cy="189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2" name="">
            <a:extLst xmlns:a="http://schemas.openxmlformats.org/drawingml/2006/main">
              <a:ext uri="{FF2B5EF4-FFF2-40B4-BE49-F238E27FC236}">
                <a16:creationId xmlns:a16="http://schemas.microsoft.com/office/drawing/2014/main" id="{D98E34D0-4D31-4325-8BD6-175604A45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751739" y="4923745"/>
            <a:ext cx="117362" cy="288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3" name="">
            <a:extLst xmlns:a="http://schemas.openxmlformats.org/drawingml/2006/main">
              <a:ext uri="{FF2B5EF4-FFF2-40B4-BE49-F238E27FC236}">
                <a16:creationId xmlns:a16="http://schemas.microsoft.com/office/drawing/2014/main" id="{DB439417-23D7-4992-A15A-5A631EFD9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69101" y="4888194"/>
            <a:ext cx="117362" cy="355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4" name="">
            <a:extLst xmlns:a="http://schemas.openxmlformats.org/drawingml/2006/main">
              <a:ext uri="{FF2B5EF4-FFF2-40B4-BE49-F238E27FC236}">
                <a16:creationId xmlns:a16="http://schemas.microsoft.com/office/drawing/2014/main" id="{1CAB53D6-EBED-40D6-85AC-B147AC02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4849939"/>
            <a:ext cx="117362" cy="382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5" name="">
            <a:extLst xmlns:a="http://schemas.openxmlformats.org/drawingml/2006/main">
              <a:ext uri="{FF2B5EF4-FFF2-40B4-BE49-F238E27FC236}">
                <a16:creationId xmlns:a16="http://schemas.microsoft.com/office/drawing/2014/main" id="{0CBC56B7-B8ED-4306-A60C-B21689B4F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813274"/>
            <a:ext cx="117362" cy="366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6" name="">
            <a:extLst xmlns:a="http://schemas.openxmlformats.org/drawingml/2006/main">
              <a:ext uri="{FF2B5EF4-FFF2-40B4-BE49-F238E27FC236}">
                <a16:creationId xmlns:a16="http://schemas.microsoft.com/office/drawing/2014/main" id="{6432FC7E-F398-4580-BFBB-1651943CF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782313"/>
            <a:ext cx="117362" cy="30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7" name="">
            <a:extLst xmlns:a="http://schemas.openxmlformats.org/drawingml/2006/main">
              <a:ext uri="{FF2B5EF4-FFF2-40B4-BE49-F238E27FC236}">
                <a16:creationId xmlns:a16="http://schemas.microsoft.com/office/drawing/2014/main" id="{DD56D92C-99C3-44BE-B0C7-9976D772A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760531"/>
            <a:ext cx="117362" cy="217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8" name="">
            <a:extLst xmlns:a="http://schemas.openxmlformats.org/drawingml/2006/main">
              <a:ext uri="{FF2B5EF4-FFF2-40B4-BE49-F238E27FC236}">
                <a16:creationId xmlns:a16="http://schemas.microsoft.com/office/drawing/2014/main" id="{1F4AA07B-C012-444C-A9B8-FD439575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750373"/>
            <a:ext cx="117362" cy="10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9" name="">
            <a:extLst xmlns:a="http://schemas.openxmlformats.org/drawingml/2006/main">
              <a:ext uri="{FF2B5EF4-FFF2-40B4-BE49-F238E27FC236}">
                <a16:creationId xmlns:a16="http://schemas.microsoft.com/office/drawing/2014/main" id="{B17BB5AE-932C-48A4-824E-3A8C49139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4750373"/>
            <a:ext cx="117362" cy="26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0" name="">
            <a:extLst xmlns:a="http://schemas.openxmlformats.org/drawingml/2006/main">
              <a:ext uri="{FF2B5EF4-FFF2-40B4-BE49-F238E27FC236}">
                <a16:creationId xmlns:a16="http://schemas.microsoft.com/office/drawing/2014/main" id="{68A8E703-8C7E-4658-A547-994349B80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4752979"/>
            <a:ext cx="117362" cy="150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1" name="">
            <a:extLst xmlns:a="http://schemas.openxmlformats.org/drawingml/2006/main">
              <a:ext uri="{FF2B5EF4-FFF2-40B4-BE49-F238E27FC236}">
                <a16:creationId xmlns:a16="http://schemas.microsoft.com/office/drawing/2014/main" id="{9EAD4204-09D0-4B8E-9F17-2563AE4AB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4768057"/>
            <a:ext cx="117362" cy="258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2" name="">
            <a:extLst xmlns:a="http://schemas.openxmlformats.org/drawingml/2006/main">
              <a:ext uri="{FF2B5EF4-FFF2-40B4-BE49-F238E27FC236}">
                <a16:creationId xmlns:a16="http://schemas.microsoft.com/office/drawing/2014/main" id="{B83B5506-3990-4BAB-9B0E-4696EED25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25355" y="4793914"/>
            <a:ext cx="117362" cy="337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3" name="">
            <a:extLst xmlns:a="http://schemas.openxmlformats.org/drawingml/2006/main">
              <a:ext uri="{FF2B5EF4-FFF2-40B4-BE49-F238E27FC236}">
                <a16:creationId xmlns:a16="http://schemas.microsoft.com/office/drawing/2014/main" id="{2350219E-932F-41B7-96D0-FC815ACB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2717" y="4827648"/>
            <a:ext cx="117362" cy="378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4" name="">
            <a:extLst xmlns:a="http://schemas.openxmlformats.org/drawingml/2006/main">
              <a:ext uri="{FF2B5EF4-FFF2-40B4-BE49-F238E27FC236}">
                <a16:creationId xmlns:a16="http://schemas.microsoft.com/office/drawing/2014/main" id="{B99C2210-5D91-4397-BA7D-4024843BD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4865473"/>
            <a:ext cx="117362" cy="376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5" name="">
            <a:extLst xmlns:a="http://schemas.openxmlformats.org/drawingml/2006/main">
              <a:ext uri="{FF2B5EF4-FFF2-40B4-BE49-F238E27FC236}">
                <a16:creationId xmlns:a16="http://schemas.microsoft.com/office/drawing/2014/main" id="{30FCB294-EC72-449A-9299-258058C3A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4903144"/>
            <a:ext cx="117362" cy="33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6" name="">
            <a:extLst xmlns:a="http://schemas.openxmlformats.org/drawingml/2006/main">
              <a:ext uri="{FF2B5EF4-FFF2-40B4-BE49-F238E27FC236}">
                <a16:creationId xmlns:a16="http://schemas.microsoft.com/office/drawing/2014/main" id="{F4D0E964-DB48-40C6-A92A-75AD56F4B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4936433"/>
            <a:ext cx="117362" cy="251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7" name="">
            <a:extLst xmlns:a="http://schemas.openxmlformats.org/drawingml/2006/main">
              <a:ext uri="{FF2B5EF4-FFF2-40B4-BE49-F238E27FC236}">
                <a16:creationId xmlns:a16="http://schemas.microsoft.com/office/drawing/2014/main" id="{F8105391-6AD6-452A-92A2-F84B349EB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4961604"/>
            <a:ext cx="117362" cy="142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8" name="">
            <a:extLst xmlns:a="http://schemas.openxmlformats.org/drawingml/2006/main">
              <a:ext uri="{FF2B5EF4-FFF2-40B4-BE49-F238E27FC236}">
                <a16:creationId xmlns:a16="http://schemas.microsoft.com/office/drawing/2014/main" id="{2A551120-07F0-4164-A38E-1DC3F7DEA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43400" y="4832410"/>
            <a:ext cx="117362" cy="51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9" name="">
            <a:extLst xmlns:a="http://schemas.openxmlformats.org/drawingml/2006/main">
              <a:ext uri="{FF2B5EF4-FFF2-40B4-BE49-F238E27FC236}">
                <a16:creationId xmlns:a16="http://schemas.microsoft.com/office/drawing/2014/main" id="{19F94A91-2020-463F-809E-0A80CA29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60762" y="4837598"/>
            <a:ext cx="117362" cy="174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0" name="">
            <a:extLst xmlns:a="http://schemas.openxmlformats.org/drawingml/2006/main">
              <a:ext uri="{FF2B5EF4-FFF2-40B4-BE49-F238E27FC236}">
                <a16:creationId xmlns:a16="http://schemas.microsoft.com/office/drawing/2014/main" id="{C0CA38F7-16E8-4991-8A61-2CF138AAA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4855026"/>
            <a:ext cx="117362" cy="277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1" name="">
            <a:extLst xmlns:a="http://schemas.openxmlformats.org/drawingml/2006/main">
              <a:ext uri="{FF2B5EF4-FFF2-40B4-BE49-F238E27FC236}">
                <a16:creationId xmlns:a16="http://schemas.microsoft.com/office/drawing/2014/main" id="{03DED94D-58B1-46E3-BE25-DAA110757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4882737"/>
            <a:ext cx="117362" cy="34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2" name="">
            <a:extLst xmlns:a="http://schemas.openxmlformats.org/drawingml/2006/main">
              <a:ext uri="{FF2B5EF4-FFF2-40B4-BE49-F238E27FC236}">
                <a16:creationId xmlns:a16="http://schemas.microsoft.com/office/drawing/2014/main" id="{38749295-90C3-48C3-AA5A-1CF787192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4917621"/>
            <a:ext cx="117362" cy="381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3" name="">
            <a:extLst xmlns:a="http://schemas.openxmlformats.org/drawingml/2006/main">
              <a:ext uri="{FF2B5EF4-FFF2-40B4-BE49-F238E27FC236}">
                <a16:creationId xmlns:a16="http://schemas.microsoft.com/office/drawing/2014/main" id="{E6D8788E-5B5F-49AD-9684-CE1D9192A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4955763"/>
            <a:ext cx="117362" cy="371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4" name="">
            <a:extLst xmlns:a="http://schemas.openxmlformats.org/drawingml/2006/main">
              <a:ext uri="{FF2B5EF4-FFF2-40B4-BE49-F238E27FC236}">
                <a16:creationId xmlns:a16="http://schemas.microsoft.com/office/drawing/2014/main" id="{E1AD56EA-8A75-4CEE-BBEA-B5B214CBB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4992882"/>
            <a:ext cx="117362" cy="319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5" name="">
            <a:extLst xmlns:a="http://schemas.openxmlformats.org/drawingml/2006/main">
              <a:ext uri="{FF2B5EF4-FFF2-40B4-BE49-F238E27FC236}">
                <a16:creationId xmlns:a16="http://schemas.microsoft.com/office/drawing/2014/main" id="{8C49A0AD-CC32-411E-A497-A77B5A460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5024813"/>
            <a:ext cx="117362" cy="23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6" name="">
            <a:extLst xmlns:a="http://schemas.openxmlformats.org/drawingml/2006/main">
              <a:ext uri="{FF2B5EF4-FFF2-40B4-BE49-F238E27FC236}">
                <a16:creationId xmlns:a16="http://schemas.microsoft.com/office/drawing/2014/main" id="{B63B737D-C5C5-4E26-BF6E-189941C20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5047971"/>
            <a:ext cx="117362" cy="117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7" name="">
            <a:extLst xmlns:a="http://schemas.openxmlformats.org/drawingml/2006/main">
              <a:ext uri="{FF2B5EF4-FFF2-40B4-BE49-F238E27FC236}">
                <a16:creationId xmlns:a16="http://schemas.microsoft.com/office/drawing/2014/main" id="{DE3E6327-D232-409E-9299-55581D007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5058849"/>
            <a:ext cx="117362" cy="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8" name="">
            <a:extLst xmlns:a="http://schemas.openxmlformats.org/drawingml/2006/main">
              <a:ext uri="{FF2B5EF4-FFF2-40B4-BE49-F238E27FC236}">
                <a16:creationId xmlns:a16="http://schemas.microsoft.com/office/drawing/2014/main" id="{905195E9-8D7E-4BA4-87E2-88EEFEEE6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5045349"/>
            <a:ext cx="117362" cy="13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9" name="">
            <a:extLst xmlns:a="http://schemas.openxmlformats.org/drawingml/2006/main">
              <a:ext uri="{FF2B5EF4-FFF2-40B4-BE49-F238E27FC236}">
                <a16:creationId xmlns:a16="http://schemas.microsoft.com/office/drawing/2014/main" id="{FED32AC2-D9F7-4427-9615-2EEA8D12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34378" y="5020771"/>
            <a:ext cx="117362" cy="245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0" name="">
            <a:extLst xmlns:a="http://schemas.openxmlformats.org/drawingml/2006/main">
              <a:ext uri="{FF2B5EF4-FFF2-40B4-BE49-F238E27FC236}">
                <a16:creationId xmlns:a16="http://schemas.microsoft.com/office/drawing/2014/main" id="{70527626-979F-443E-99BC-0322FB623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751739" y="4987875"/>
            <a:ext cx="117362" cy="328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1" name="">
            <a:extLst xmlns:a="http://schemas.openxmlformats.org/drawingml/2006/main">
              <a:ext uri="{FF2B5EF4-FFF2-40B4-BE49-F238E27FC236}">
                <a16:creationId xmlns:a16="http://schemas.microsoft.com/office/drawing/2014/main" id="{C0F9D2E7-32F1-483B-A01E-EFC1CE04A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69101" y="4950351"/>
            <a:ext cx="117362" cy="37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2" name="">
            <a:extLst xmlns:a="http://schemas.openxmlformats.org/drawingml/2006/main">
              <a:ext uri="{FF2B5EF4-FFF2-40B4-BE49-F238E27FC236}">
                <a16:creationId xmlns:a16="http://schemas.microsoft.com/office/drawing/2014/main" id="{FBF517E4-289D-44BA-9BB9-765554ABB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4912413"/>
            <a:ext cx="117362" cy="379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3" name="">
            <a:extLst xmlns:a="http://schemas.openxmlformats.org/drawingml/2006/main">
              <a:ext uri="{FF2B5EF4-FFF2-40B4-BE49-F238E27FC236}">
                <a16:creationId xmlns:a16="http://schemas.microsoft.com/office/drawing/2014/main" id="{7652DD08-497D-4C2C-B9D3-4B8970954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878316"/>
            <a:ext cx="117362" cy="340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4" name="">
            <a:extLst xmlns:a="http://schemas.openxmlformats.org/drawingml/2006/main">
              <a:ext uri="{FF2B5EF4-FFF2-40B4-BE49-F238E27FC236}">
                <a16:creationId xmlns:a16="http://schemas.microsoft.com/office/drawing/2014/main" id="{A3504339-B3AA-4568-8B7D-EDCAA9587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851889"/>
            <a:ext cx="117362" cy="264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5" name="">
            <a:extLst xmlns:a="http://schemas.openxmlformats.org/drawingml/2006/main">
              <a:ext uri="{FF2B5EF4-FFF2-40B4-BE49-F238E27FC236}">
                <a16:creationId xmlns:a16="http://schemas.microsoft.com/office/drawing/2014/main" id="{CF61F63E-2543-44F8-95F7-C5E62AF7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836098"/>
            <a:ext cx="117362" cy="157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6" name="">
            <a:extLst xmlns:a="http://schemas.openxmlformats.org/drawingml/2006/main">
              <a:ext uri="{FF2B5EF4-FFF2-40B4-BE49-F238E27FC236}">
                <a16:creationId xmlns:a16="http://schemas.microsoft.com/office/drawing/2014/main" id="{D26C9C6B-3619-4CD7-AE37-6C6476841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455909" y="4832714"/>
            <a:ext cx="117362" cy="3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7" name="">
            <a:extLst xmlns:a="http://schemas.openxmlformats.org/drawingml/2006/main">
              <a:ext uri="{FF2B5EF4-FFF2-40B4-BE49-F238E27FC236}">
                <a16:creationId xmlns:a16="http://schemas.microsoft.com/office/drawing/2014/main" id="{66632FAE-35D8-4831-87EC-BA1B7719F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4832714"/>
            <a:ext cx="117362" cy="94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8" name="">
            <a:extLst xmlns:a="http://schemas.openxmlformats.org/drawingml/2006/main">
              <a:ext uri="{FF2B5EF4-FFF2-40B4-BE49-F238E27FC236}">
                <a16:creationId xmlns:a16="http://schemas.microsoft.com/office/drawing/2014/main" id="{FC905389-4D01-45D2-81BF-F4C8BE1C1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4842117"/>
            <a:ext cx="117362" cy="21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9" name="">
            <a:extLst xmlns:a="http://schemas.openxmlformats.org/drawingml/2006/main">
              <a:ext uri="{FF2B5EF4-FFF2-40B4-BE49-F238E27FC236}">
                <a16:creationId xmlns:a16="http://schemas.microsoft.com/office/drawing/2014/main" id="{D89FFBEE-824A-4FC6-923E-C960093DF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4863253"/>
            <a:ext cx="117362" cy="304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0" name="">
            <a:extLst xmlns:a="http://schemas.openxmlformats.org/drawingml/2006/main">
              <a:ext uri="{FF2B5EF4-FFF2-40B4-BE49-F238E27FC236}">
                <a16:creationId xmlns:a16="http://schemas.microsoft.com/office/drawing/2014/main" id="{370FA92C-FE40-4A69-B5B1-B7671821E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25355" y="4893748"/>
            <a:ext cx="117362" cy="364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1" name="">
            <a:extLst xmlns:a="http://schemas.openxmlformats.org/drawingml/2006/main">
              <a:ext uri="{FF2B5EF4-FFF2-40B4-BE49-F238E27FC236}">
                <a16:creationId xmlns:a16="http://schemas.microsoft.com/office/drawing/2014/main" id="{79B1E34B-E309-4BFA-A7A8-EDB444D2C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2717" y="4930181"/>
            <a:ext cx="117362" cy="38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2" name="">
            <a:extLst xmlns:a="http://schemas.openxmlformats.org/drawingml/2006/main">
              <a:ext uri="{FF2B5EF4-FFF2-40B4-BE49-F238E27FC236}">
                <a16:creationId xmlns:a16="http://schemas.microsoft.com/office/drawing/2014/main" id="{C04B9BAA-4997-4FB3-90C6-5FC3C1129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4968462"/>
            <a:ext cx="117362" cy="358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3" name="">
            <a:extLst xmlns:a="http://schemas.openxmlformats.org/drawingml/2006/main">
              <a:ext uri="{FF2B5EF4-FFF2-40B4-BE49-F238E27FC236}">
                <a16:creationId xmlns:a16="http://schemas.microsoft.com/office/drawing/2014/main" id="{12C3A2A5-5EA6-4327-9F52-898EBD89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5004295"/>
            <a:ext cx="117362" cy="293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4" name="">
            <a:extLst xmlns:a="http://schemas.openxmlformats.org/drawingml/2006/main">
              <a:ext uri="{FF2B5EF4-FFF2-40B4-BE49-F238E27FC236}">
                <a16:creationId xmlns:a16="http://schemas.microsoft.com/office/drawing/2014/main" id="{9C0CB736-63AB-4FBA-ADA1-A30CEF63A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5033659"/>
            <a:ext cx="117362" cy="195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5" name="">
            <a:extLst xmlns:a="http://schemas.openxmlformats.org/drawingml/2006/main">
              <a:ext uri="{FF2B5EF4-FFF2-40B4-BE49-F238E27FC236}">
                <a16:creationId xmlns:a16="http://schemas.microsoft.com/office/drawing/2014/main" id="{8198580D-CAF3-4321-A642-4D277F05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5053257"/>
            <a:ext cx="117362" cy="76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6" name="">
            <a:extLst xmlns:a="http://schemas.openxmlformats.org/drawingml/2006/main">
              <a:ext uri="{FF2B5EF4-FFF2-40B4-BE49-F238E27FC236}">
                <a16:creationId xmlns:a16="http://schemas.microsoft.com/office/drawing/2014/main" id="{82250639-1C22-48BF-9273-BBC89E460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43400" y="4916143"/>
            <a:ext cx="117362" cy="118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7" name="">
            <a:extLst xmlns:a="http://schemas.openxmlformats.org/drawingml/2006/main">
              <a:ext uri="{FF2B5EF4-FFF2-40B4-BE49-F238E27FC236}">
                <a16:creationId xmlns:a16="http://schemas.microsoft.com/office/drawing/2014/main" id="{0AD61B4E-8E35-4169-BB00-2734FCFF2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60762" y="4928040"/>
            <a:ext cx="117362" cy="23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8" name="">
            <a:extLst xmlns:a="http://schemas.openxmlformats.org/drawingml/2006/main">
              <a:ext uri="{FF2B5EF4-FFF2-40B4-BE49-F238E27FC236}">
                <a16:creationId xmlns:a16="http://schemas.microsoft.com/office/drawing/2014/main" id="{8A363E98-74DD-4C83-869C-984BA961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4951290"/>
            <a:ext cx="117362" cy="319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9" name="">
            <a:extLst xmlns:a="http://schemas.openxmlformats.org/drawingml/2006/main">
              <a:ext uri="{FF2B5EF4-FFF2-40B4-BE49-F238E27FC236}">
                <a16:creationId xmlns:a16="http://schemas.microsoft.com/office/drawing/2014/main" id="{1519EF4C-8520-405E-ABA1-DAA159BDD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4983284"/>
            <a:ext cx="117362" cy="37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0" name="">
            <a:extLst xmlns:a="http://schemas.openxmlformats.org/drawingml/2006/main">
              <a:ext uri="{FF2B5EF4-FFF2-40B4-BE49-F238E27FC236}">
                <a16:creationId xmlns:a16="http://schemas.microsoft.com/office/drawing/2014/main" id="{3C9013D7-147C-4E41-A41F-C00B4FA15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5020432"/>
            <a:ext cx="117362" cy="381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1" name="">
            <a:extLst xmlns:a="http://schemas.openxmlformats.org/drawingml/2006/main">
              <a:ext uri="{FF2B5EF4-FFF2-40B4-BE49-F238E27FC236}">
                <a16:creationId xmlns:a16="http://schemas.microsoft.com/office/drawing/2014/main" id="{5A08FEF3-521B-4DC9-8098-C4872142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5058563"/>
            <a:ext cx="117362" cy="348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2" name="">
            <a:extLst xmlns:a="http://schemas.openxmlformats.org/drawingml/2006/main">
              <a:ext uri="{FF2B5EF4-FFF2-40B4-BE49-F238E27FC236}">
                <a16:creationId xmlns:a16="http://schemas.microsoft.com/office/drawing/2014/main" id="{098B04A3-E46D-4B3D-9D64-BFEA26BDA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5093400"/>
            <a:ext cx="117362" cy="276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3" name="">
            <a:extLst xmlns:a="http://schemas.openxmlformats.org/drawingml/2006/main">
              <a:ext uri="{FF2B5EF4-FFF2-40B4-BE49-F238E27FC236}">
                <a16:creationId xmlns:a16="http://schemas.microsoft.com/office/drawing/2014/main" id="{15BFAF49-E438-4D58-978D-463C435E5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5121030"/>
            <a:ext cx="117362" cy="173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4" name="">
            <a:extLst xmlns:a="http://schemas.openxmlformats.org/drawingml/2006/main">
              <a:ext uri="{FF2B5EF4-FFF2-40B4-BE49-F238E27FC236}">
                <a16:creationId xmlns:a16="http://schemas.microsoft.com/office/drawing/2014/main" id="{0D19E270-88D7-4352-AB13-360B97C3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82293" y="5138355"/>
            <a:ext cx="117362" cy="50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5" name="">
            <a:extLst xmlns:a="http://schemas.openxmlformats.org/drawingml/2006/main">
              <a:ext uri="{FF2B5EF4-FFF2-40B4-BE49-F238E27FC236}">
                <a16:creationId xmlns:a16="http://schemas.microsoft.com/office/drawing/2014/main" id="{77E5A102-5BF3-4C70-B1FA-34C1587AE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5135682"/>
            <a:ext cx="117362" cy="77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6" name="">
            <a:extLst xmlns:a="http://schemas.openxmlformats.org/drawingml/2006/main">
              <a:ext uri="{FF2B5EF4-FFF2-40B4-BE49-F238E27FC236}">
                <a16:creationId xmlns:a16="http://schemas.microsoft.com/office/drawing/2014/main" id="{B1DA0A9C-5D5D-4735-90AA-38DC7CE02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5115984"/>
            <a:ext cx="117362" cy="196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7" name="">
            <a:extLst xmlns:a="http://schemas.openxmlformats.org/drawingml/2006/main">
              <a:ext uri="{FF2B5EF4-FFF2-40B4-BE49-F238E27FC236}">
                <a16:creationId xmlns:a16="http://schemas.microsoft.com/office/drawing/2014/main" id="{8EDC919D-2103-4EAC-AC91-348997B7E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34378" y="5086547"/>
            <a:ext cx="117362" cy="294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8" name="">
            <a:extLst xmlns:a="http://schemas.openxmlformats.org/drawingml/2006/main">
              <a:ext uri="{FF2B5EF4-FFF2-40B4-BE49-F238E27FC236}">
                <a16:creationId xmlns:a16="http://schemas.microsoft.com/office/drawing/2014/main" id="{455F343C-72DD-474F-B23A-26A892C18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751739" y="5050673"/>
            <a:ext cx="117362" cy="358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9" name="">
            <a:extLst xmlns:a="http://schemas.openxmlformats.org/drawingml/2006/main">
              <a:ext uri="{FF2B5EF4-FFF2-40B4-BE49-F238E27FC236}">
                <a16:creationId xmlns:a16="http://schemas.microsoft.com/office/drawing/2014/main" id="{261F4CF2-5980-4908-910C-53E7CBF2F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69101" y="5012389"/>
            <a:ext cx="117362" cy="382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0" name="">
            <a:extLst xmlns:a="http://schemas.openxmlformats.org/drawingml/2006/main">
              <a:ext uri="{FF2B5EF4-FFF2-40B4-BE49-F238E27FC236}">
                <a16:creationId xmlns:a16="http://schemas.microsoft.com/office/drawing/2014/main" id="{7ADB2D93-C3A1-40BF-8E3F-A05CDC1FD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4975992"/>
            <a:ext cx="117362" cy="363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1" name="">
            <a:extLst xmlns:a="http://schemas.openxmlformats.org/drawingml/2006/main">
              <a:ext uri="{FF2B5EF4-FFF2-40B4-BE49-F238E27FC236}">
                <a16:creationId xmlns:a16="http://schemas.microsoft.com/office/drawing/2014/main" id="{8BE057CF-9039-42FC-8DF7-F6A6223F5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4945567"/>
            <a:ext cx="117362" cy="30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2" name="">
            <a:extLst xmlns:a="http://schemas.openxmlformats.org/drawingml/2006/main">
              <a:ext uri="{FF2B5EF4-FFF2-40B4-BE49-F238E27FC236}">
                <a16:creationId xmlns:a16="http://schemas.microsoft.com/office/drawing/2014/main" id="{EFE23FF6-2730-4B0F-977F-BC8362A0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4924528"/>
            <a:ext cx="117362" cy="210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3" name="">
            <a:extLst xmlns:a="http://schemas.openxmlformats.org/drawingml/2006/main">
              <a:ext uri="{FF2B5EF4-FFF2-40B4-BE49-F238E27FC236}">
                <a16:creationId xmlns:a16="http://schemas.microsoft.com/office/drawing/2014/main" id="{B0F0E97E-F671-4F3A-82D7-003547901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915237"/>
            <a:ext cx="117362" cy="92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4" name="">
            <a:extLst xmlns:a="http://schemas.openxmlformats.org/drawingml/2006/main">
              <a:ext uri="{FF2B5EF4-FFF2-40B4-BE49-F238E27FC236}">
                <a16:creationId xmlns:a16="http://schemas.microsoft.com/office/drawing/2014/main" id="{A90B0FE4-C036-49F9-BF68-76EB4AC6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4915237"/>
            <a:ext cx="117362" cy="34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5" name="">
            <a:extLst xmlns:a="http://schemas.openxmlformats.org/drawingml/2006/main">
              <a:ext uri="{FF2B5EF4-FFF2-40B4-BE49-F238E27FC236}">
                <a16:creationId xmlns:a16="http://schemas.microsoft.com/office/drawing/2014/main" id="{8B0B93CC-2BC1-4A28-81B2-2BC4CA98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4918736"/>
            <a:ext cx="117362" cy="158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6" name="">
            <a:extLst xmlns:a="http://schemas.openxmlformats.org/drawingml/2006/main">
              <a:ext uri="{FF2B5EF4-FFF2-40B4-BE49-F238E27FC236}">
                <a16:creationId xmlns:a16="http://schemas.microsoft.com/office/drawing/2014/main" id="{2884465F-1776-4F03-B4C8-53B00185F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4934633"/>
            <a:ext cx="117362" cy="265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7" name="">
            <a:extLst xmlns:a="http://schemas.openxmlformats.org/drawingml/2006/main">
              <a:ext uri="{FF2B5EF4-FFF2-40B4-BE49-F238E27FC236}">
                <a16:creationId xmlns:a16="http://schemas.microsoft.com/office/drawing/2014/main" id="{DCB5EEA4-5EE4-4892-82BB-7A20FDFD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4961144"/>
            <a:ext cx="117362" cy="341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8" name="">
            <a:extLst xmlns:a="http://schemas.openxmlformats.org/drawingml/2006/main">
              <a:ext uri="{FF2B5EF4-FFF2-40B4-BE49-F238E27FC236}">
                <a16:creationId xmlns:a16="http://schemas.microsoft.com/office/drawing/2014/main" id="{1C5E97EC-145C-421B-B9F9-60C15D1BA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25355" y="4995292"/>
            <a:ext cx="117362" cy="379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9" name="">
            <a:extLst xmlns:a="http://schemas.openxmlformats.org/drawingml/2006/main">
              <a:ext uri="{FF2B5EF4-FFF2-40B4-BE49-F238E27FC236}">
                <a16:creationId xmlns:a16="http://schemas.microsoft.com/office/drawing/2014/main" id="{CC6AE03D-DF48-4071-9555-B9EC1F8CF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2717" y="5033247"/>
            <a:ext cx="117362" cy="37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0" name="">
            <a:extLst xmlns:a="http://schemas.openxmlformats.org/drawingml/2006/main">
              <a:ext uri="{FF2B5EF4-FFF2-40B4-BE49-F238E27FC236}">
                <a16:creationId xmlns:a16="http://schemas.microsoft.com/office/drawing/2014/main" id="{A9BA4D59-161C-4FE4-B228-4A5C86FEC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5070747"/>
            <a:ext cx="117362" cy="328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1" name="">
            <a:extLst xmlns:a="http://schemas.openxmlformats.org/drawingml/2006/main">
              <a:ext uri="{FF2B5EF4-FFF2-40B4-BE49-F238E27FC236}">
                <a16:creationId xmlns:a16="http://schemas.microsoft.com/office/drawing/2014/main" id="{7AE72EE7-C90B-4BE0-BA61-6FEFFA855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5103584"/>
            <a:ext cx="117362" cy="244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2" name="">
            <a:extLst xmlns:a="http://schemas.openxmlformats.org/drawingml/2006/main">
              <a:ext uri="{FF2B5EF4-FFF2-40B4-BE49-F238E27FC236}">
                <a16:creationId xmlns:a16="http://schemas.microsoft.com/office/drawing/2014/main" id="{443ACC1E-43BC-4D6B-BF94-290E02195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5128073"/>
            <a:ext cx="117362" cy="133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3" name="">
            <a:extLst xmlns:a="http://schemas.openxmlformats.org/drawingml/2006/main">
              <a:ext uri="{FF2B5EF4-FFF2-40B4-BE49-F238E27FC236}">
                <a16:creationId xmlns:a16="http://schemas.microsoft.com/office/drawing/2014/main" id="{758E7885-2B9F-400B-97ED-D0F64AFA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12163" y="5141465"/>
            <a:ext cx="117362" cy="7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4" name="">
            <a:extLst xmlns:a="http://schemas.openxmlformats.org/drawingml/2006/main">
              <a:ext uri="{FF2B5EF4-FFF2-40B4-BE49-F238E27FC236}">
                <a16:creationId xmlns:a16="http://schemas.microsoft.com/office/drawing/2014/main" id="{346AE4BA-DC75-4EAE-A3B5-FD2AFF8F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43400" y="5003529"/>
            <a:ext cx="117362" cy="18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5" name="">
            <a:extLst xmlns:a="http://schemas.openxmlformats.org/drawingml/2006/main">
              <a:ext uri="{FF2B5EF4-FFF2-40B4-BE49-F238E27FC236}">
                <a16:creationId xmlns:a16="http://schemas.microsoft.com/office/drawing/2014/main" id="{2670E512-CEF7-4B3D-BD86-50EBECE54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60762" y="5021750"/>
            <a:ext cx="117362" cy="283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6" name="">
            <a:extLst xmlns:a="http://schemas.openxmlformats.org/drawingml/2006/main">
              <a:ext uri="{FF2B5EF4-FFF2-40B4-BE49-F238E27FC236}">
                <a16:creationId xmlns:a16="http://schemas.microsoft.com/office/drawing/2014/main" id="{9C0F0833-B2DF-46CF-A1E4-69346D5F4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5050071"/>
            <a:ext cx="117362" cy="352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7" name="">
            <a:extLst xmlns:a="http://schemas.openxmlformats.org/drawingml/2006/main">
              <a:ext uri="{FF2B5EF4-FFF2-40B4-BE49-F238E27FC236}">
                <a16:creationId xmlns:a16="http://schemas.microsoft.com/office/drawing/2014/main" id="{B13AC6B4-DCCE-47F1-8428-469F09940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5085315"/>
            <a:ext cx="117362" cy="382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8" name="">
            <a:extLst xmlns:a="http://schemas.openxmlformats.org/drawingml/2006/main">
              <a:ext uri="{FF2B5EF4-FFF2-40B4-BE49-F238E27FC236}">
                <a16:creationId xmlns:a16="http://schemas.microsoft.com/office/drawing/2014/main" id="{D50998E4-1363-4F90-95D9-6442F0DD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5123526"/>
            <a:ext cx="117362" cy="368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9" name="">
            <a:extLst xmlns:a="http://schemas.openxmlformats.org/drawingml/2006/main">
              <a:ext uri="{FF2B5EF4-FFF2-40B4-BE49-F238E27FC236}">
                <a16:creationId xmlns:a16="http://schemas.microsoft.com/office/drawing/2014/main" id="{A75C1D91-5F09-4818-A23B-97F0EAF8C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5160415"/>
            <a:ext cx="117362" cy="314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0" name="">
            <a:extLst xmlns:a="http://schemas.openxmlformats.org/drawingml/2006/main">
              <a:ext uri="{FF2B5EF4-FFF2-40B4-BE49-F238E27FC236}">
                <a16:creationId xmlns:a16="http://schemas.microsoft.com/office/drawing/2014/main" id="{C7750B1B-4C71-4506-994C-4DD899582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5191843"/>
            <a:ext cx="117362" cy="224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1" name="">
            <a:extLst xmlns:a="http://schemas.openxmlformats.org/drawingml/2006/main">
              <a:ext uri="{FF2B5EF4-FFF2-40B4-BE49-F238E27FC236}">
                <a16:creationId xmlns:a16="http://schemas.microsoft.com/office/drawing/2014/main" id="{10D1F54A-0FEA-4E4B-B73A-8FD452176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5214281"/>
            <a:ext cx="117362" cy="109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2" name="">
            <a:extLst xmlns:a="http://schemas.openxmlformats.org/drawingml/2006/main">
              <a:ext uri="{FF2B5EF4-FFF2-40B4-BE49-F238E27FC236}">
                <a16:creationId xmlns:a16="http://schemas.microsoft.com/office/drawing/2014/main" id="{D0A9CECB-6119-471D-914D-8540ED2FD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5223408"/>
            <a:ext cx="117362" cy="18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3" name="">
            <a:extLst xmlns:a="http://schemas.openxmlformats.org/drawingml/2006/main">
              <a:ext uri="{FF2B5EF4-FFF2-40B4-BE49-F238E27FC236}">
                <a16:creationId xmlns:a16="http://schemas.microsoft.com/office/drawing/2014/main" id="{A15CD797-1754-4E9D-A658-56E7D512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5209073"/>
            <a:ext cx="117362" cy="14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4" name="">
            <a:extLst xmlns:a="http://schemas.openxmlformats.org/drawingml/2006/main">
              <a:ext uri="{FF2B5EF4-FFF2-40B4-BE49-F238E27FC236}">
                <a16:creationId xmlns:a16="http://schemas.microsoft.com/office/drawing/2014/main" id="{D2930CCA-04A8-42CE-9FE4-1ACDAFD3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5183815"/>
            <a:ext cx="117362" cy="252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5" name="">
            <a:extLst xmlns:a="http://schemas.openxmlformats.org/drawingml/2006/main">
              <a:ext uri="{FF2B5EF4-FFF2-40B4-BE49-F238E27FC236}">
                <a16:creationId xmlns:a16="http://schemas.microsoft.com/office/drawing/2014/main" id="{C5ACB654-E9C1-41DA-A31A-33BFD7688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34378" y="5150469"/>
            <a:ext cx="117362" cy="333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6" name="">
            <a:extLst xmlns:a="http://schemas.openxmlformats.org/drawingml/2006/main">
              <a:ext uri="{FF2B5EF4-FFF2-40B4-BE49-F238E27FC236}">
                <a16:creationId xmlns:a16="http://schemas.microsoft.com/office/drawing/2014/main" id="{E2766592-B574-42C8-8A20-AAFE580FF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751739" y="5112777"/>
            <a:ext cx="117362" cy="37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7" name="">
            <a:extLst xmlns:a="http://schemas.openxmlformats.org/drawingml/2006/main">
              <a:ext uri="{FF2B5EF4-FFF2-40B4-BE49-F238E27FC236}">
                <a16:creationId xmlns:a16="http://schemas.microsoft.com/office/drawing/2014/main" id="{6FD0E3CA-5015-4960-A1FC-C036C41EA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69101" y="5074970"/>
            <a:ext cx="117362" cy="378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8" name="">
            <a:extLst xmlns:a="http://schemas.openxmlformats.org/drawingml/2006/main">
              <a:ext uri="{FF2B5EF4-FFF2-40B4-BE49-F238E27FC236}">
                <a16:creationId xmlns:a16="http://schemas.microsoft.com/office/drawing/2014/main" id="{15E9FA5B-AD2F-4BE3-B490-ED24C36F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5041291"/>
            <a:ext cx="117362" cy="336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9" name="">
            <a:extLst xmlns:a="http://schemas.openxmlformats.org/drawingml/2006/main">
              <a:ext uri="{FF2B5EF4-FFF2-40B4-BE49-F238E27FC236}">
                <a16:creationId xmlns:a16="http://schemas.microsoft.com/office/drawing/2014/main" id="{7956F9B8-708A-4B3A-A080-7C707746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5015520"/>
            <a:ext cx="117362" cy="257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0" name="">
            <a:extLst xmlns:a="http://schemas.openxmlformats.org/drawingml/2006/main">
              <a:ext uri="{FF2B5EF4-FFF2-40B4-BE49-F238E27FC236}">
                <a16:creationId xmlns:a16="http://schemas.microsoft.com/office/drawing/2014/main" id="{8BFEBE62-DCE9-4EDB-B643-98B86A7CA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5000549"/>
            <a:ext cx="117362" cy="149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1" name="">
            <a:extLst xmlns:a="http://schemas.openxmlformats.org/drawingml/2006/main">
              <a:ext uri="{FF2B5EF4-FFF2-40B4-BE49-F238E27FC236}">
                <a16:creationId xmlns:a16="http://schemas.microsoft.com/office/drawing/2014/main" id="{89A35CE8-CD34-41A6-9613-4F7C5CAA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38547" y="4998058"/>
            <a:ext cx="117362" cy="24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2" name="">
            <a:extLst xmlns:a="http://schemas.openxmlformats.org/drawingml/2006/main">
              <a:ext uri="{FF2B5EF4-FFF2-40B4-BE49-F238E27FC236}">
                <a16:creationId xmlns:a16="http://schemas.microsoft.com/office/drawing/2014/main" id="{CC15C180-456D-4D50-A182-EDCDA978F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4998058"/>
            <a:ext cx="117362" cy="102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3" name="">
            <a:extLst xmlns:a="http://schemas.openxmlformats.org/drawingml/2006/main">
              <a:ext uri="{FF2B5EF4-FFF2-40B4-BE49-F238E27FC236}">
                <a16:creationId xmlns:a16="http://schemas.microsoft.com/office/drawing/2014/main" id="{BF1FF16F-152C-400B-9C7B-A707DF73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5008328"/>
            <a:ext cx="117362" cy="218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4" name="">
            <a:extLst xmlns:a="http://schemas.openxmlformats.org/drawingml/2006/main">
              <a:ext uri="{FF2B5EF4-FFF2-40B4-BE49-F238E27FC236}">
                <a16:creationId xmlns:a16="http://schemas.microsoft.com/office/drawing/2014/main" id="{9A25A507-B29A-488A-A357-D03B7EBF0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5030205"/>
            <a:ext cx="117362" cy="310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5" name="">
            <a:extLst xmlns:a="http://schemas.openxmlformats.org/drawingml/2006/main">
              <a:ext uri="{FF2B5EF4-FFF2-40B4-BE49-F238E27FC236}">
                <a16:creationId xmlns:a16="http://schemas.microsoft.com/office/drawing/2014/main" id="{57096BEF-B710-41DC-B963-5416BF351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5061233"/>
            <a:ext cx="117362" cy="366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6" name="">
            <a:extLst xmlns:a="http://schemas.openxmlformats.org/drawingml/2006/main">
              <a:ext uri="{FF2B5EF4-FFF2-40B4-BE49-F238E27FC236}">
                <a16:creationId xmlns:a16="http://schemas.microsoft.com/office/drawing/2014/main" id="{DACAE38E-9290-498C-AF10-56746AD8E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25355" y="5097932"/>
            <a:ext cx="117362" cy="382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7" name="">
            <a:extLst xmlns:a="http://schemas.openxmlformats.org/drawingml/2006/main">
              <a:ext uri="{FF2B5EF4-FFF2-40B4-BE49-F238E27FC236}">
                <a16:creationId xmlns:a16="http://schemas.microsoft.com/office/drawing/2014/main" id="{DCDAF1A3-79A3-4F94-A68D-CC4197FDB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2717" y="5136182"/>
            <a:ext cx="117362" cy="355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8" name="">
            <a:extLst xmlns:a="http://schemas.openxmlformats.org/drawingml/2006/main">
              <a:ext uri="{FF2B5EF4-FFF2-40B4-BE49-F238E27FC236}">
                <a16:creationId xmlns:a16="http://schemas.microsoft.com/office/drawing/2014/main" id="{DE7DC826-25A4-4FA6-B360-B2E3F7294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5171689"/>
            <a:ext cx="117362" cy="287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9" name="">
            <a:extLst xmlns:a="http://schemas.openxmlformats.org/drawingml/2006/main">
              <a:ext uri="{FF2B5EF4-FFF2-40B4-BE49-F238E27FC236}">
                <a16:creationId xmlns:a16="http://schemas.microsoft.com/office/drawing/2014/main" id="{A267816D-C03B-4EA4-BC37-564749FD2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5200469"/>
            <a:ext cx="117362" cy="188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0" name="">
            <a:extLst xmlns:a="http://schemas.openxmlformats.org/drawingml/2006/main">
              <a:ext uri="{FF2B5EF4-FFF2-40B4-BE49-F238E27FC236}">
                <a16:creationId xmlns:a16="http://schemas.microsoft.com/office/drawing/2014/main" id="{BFF3AD85-3F0E-40ED-9B7B-F4B7CF38C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4802" y="5219292"/>
            <a:ext cx="117362" cy="67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1" name="">
            <a:extLst xmlns:a="http://schemas.openxmlformats.org/drawingml/2006/main">
              <a:ext uri="{FF2B5EF4-FFF2-40B4-BE49-F238E27FC236}">
                <a16:creationId xmlns:a16="http://schemas.microsoft.com/office/drawing/2014/main" id="{DC956815-FDAA-4074-939F-D5E00F215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12163" y="5219971"/>
            <a:ext cx="117362" cy="60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2" name="">
            <a:extLst xmlns:a="http://schemas.openxmlformats.org/drawingml/2006/main">
              <a:ext uri="{FF2B5EF4-FFF2-40B4-BE49-F238E27FC236}">
                <a16:creationId xmlns:a16="http://schemas.microsoft.com/office/drawing/2014/main" id="{0333EE98-6B94-4F4D-91E8-56303A1AA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43400" y="5094412"/>
            <a:ext cx="117362" cy="239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3" name="">
            <a:extLst xmlns:a="http://schemas.openxmlformats.org/drawingml/2006/main">
              <a:ext uri="{FF2B5EF4-FFF2-40B4-BE49-F238E27FC236}">
                <a16:creationId xmlns:a16="http://schemas.microsoft.com/office/drawing/2014/main" id="{F082D955-2CBD-45E8-9389-76311255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60762" y="5118368"/>
            <a:ext cx="117362" cy="324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4" name="">
            <a:extLst xmlns:a="http://schemas.openxmlformats.org/drawingml/2006/main">
              <a:ext uri="{FF2B5EF4-FFF2-40B4-BE49-F238E27FC236}">
                <a16:creationId xmlns:a16="http://schemas.microsoft.com/office/drawing/2014/main" id="{81FC88E2-A5FF-4C98-9FCF-B52B407A8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78123" y="5150846"/>
            <a:ext cx="117362" cy="373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5" name="">
            <a:extLst xmlns:a="http://schemas.openxmlformats.org/drawingml/2006/main">
              <a:ext uri="{FF2B5EF4-FFF2-40B4-BE49-F238E27FC236}">
                <a16:creationId xmlns:a16="http://schemas.microsoft.com/office/drawing/2014/main" id="{50C7F9CE-C13C-41F5-BE07-5C6600B4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95485" y="5188201"/>
            <a:ext cx="117362" cy="380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6" name="">
            <a:extLst xmlns:a="http://schemas.openxmlformats.org/drawingml/2006/main">
              <a:ext uri="{FF2B5EF4-FFF2-40B4-BE49-F238E27FC236}">
                <a16:creationId xmlns:a16="http://schemas.microsoft.com/office/drawing/2014/main" id="{828DB7F8-099D-46D0-85E0-F9A49196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2846" y="5226240"/>
            <a:ext cx="117362" cy="34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7" name="">
            <a:extLst xmlns:a="http://schemas.openxmlformats.org/drawingml/2006/main">
              <a:ext uri="{FF2B5EF4-FFF2-40B4-BE49-F238E27FC236}">
                <a16:creationId xmlns:a16="http://schemas.microsoft.com/office/drawing/2014/main" id="{0D60A227-925A-42E2-8B3F-880C35F1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30208" y="5260695"/>
            <a:ext cx="117362" cy="270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8" name="">
            <a:extLst xmlns:a="http://schemas.openxmlformats.org/drawingml/2006/main">
              <a:ext uri="{FF2B5EF4-FFF2-40B4-BE49-F238E27FC236}">
                <a16:creationId xmlns:a16="http://schemas.microsoft.com/office/drawing/2014/main" id="{770CD9D5-B34F-42C6-A874-318CB1620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47570" y="5287698"/>
            <a:ext cx="117362" cy="165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9" name="">
            <a:extLst xmlns:a="http://schemas.openxmlformats.org/drawingml/2006/main">
              <a:ext uri="{FF2B5EF4-FFF2-40B4-BE49-F238E27FC236}">
                <a16:creationId xmlns:a16="http://schemas.microsoft.com/office/drawing/2014/main" id="{64C656A8-2327-4792-8C8A-7ADD304A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64931" y="5304218"/>
            <a:ext cx="117362" cy="41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0" name="">
            <a:extLst xmlns:a="http://schemas.openxmlformats.org/drawingml/2006/main">
              <a:ext uri="{FF2B5EF4-FFF2-40B4-BE49-F238E27FC236}">
                <a16:creationId xmlns:a16="http://schemas.microsoft.com/office/drawing/2014/main" id="{F35876CD-01D0-4BED-9EE1-1616D1808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282293" y="5299780"/>
            <a:ext cx="117362" cy="86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1" name="">
            <a:extLst xmlns:a="http://schemas.openxmlformats.org/drawingml/2006/main">
              <a:ext uri="{FF2B5EF4-FFF2-40B4-BE49-F238E27FC236}">
                <a16:creationId xmlns:a16="http://schemas.microsoft.com/office/drawing/2014/main" id="{F246AEC3-9595-4353-A0BB-ABBE32883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399654" y="5279320"/>
            <a:ext cx="117362" cy="20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2" name="">
            <a:extLst xmlns:a="http://schemas.openxmlformats.org/drawingml/2006/main">
              <a:ext uri="{FF2B5EF4-FFF2-40B4-BE49-F238E27FC236}">
                <a16:creationId xmlns:a16="http://schemas.microsoft.com/office/drawing/2014/main" id="{0B8550B6-2FF9-4308-88AB-78B32158D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517016" y="5249318"/>
            <a:ext cx="117362" cy="300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3" name="">
            <a:extLst xmlns:a="http://schemas.openxmlformats.org/drawingml/2006/main">
              <a:ext uri="{FF2B5EF4-FFF2-40B4-BE49-F238E27FC236}">
                <a16:creationId xmlns:a16="http://schemas.microsoft.com/office/drawing/2014/main" id="{F170ABCB-7373-4D7B-A0D3-1AC4ECC81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34378" y="5213140"/>
            <a:ext cx="117362" cy="36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4" name="">
            <a:extLst xmlns:a="http://schemas.openxmlformats.org/drawingml/2006/main">
              <a:ext uri="{FF2B5EF4-FFF2-40B4-BE49-F238E27FC236}">
                <a16:creationId xmlns:a16="http://schemas.microsoft.com/office/drawing/2014/main" id="{34152F6F-D4EC-47C8-A0F1-3DF039362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751739" y="5174848"/>
            <a:ext cx="117362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5" name="">
            <a:extLst xmlns:a="http://schemas.openxmlformats.org/drawingml/2006/main">
              <a:ext uri="{FF2B5EF4-FFF2-40B4-BE49-F238E27FC236}">
                <a16:creationId xmlns:a16="http://schemas.microsoft.com/office/drawing/2014/main" id="{DCDF5947-A913-4284-B1D8-C9F87AEDA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69101" y="5138740"/>
            <a:ext cx="117362" cy="361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6" name="">
            <a:extLst xmlns:a="http://schemas.openxmlformats.org/drawingml/2006/main">
              <a:ext uri="{FF2B5EF4-FFF2-40B4-BE49-F238E27FC236}">
                <a16:creationId xmlns:a16="http://schemas.microsoft.com/office/drawing/2014/main" id="{31D5848D-0D22-411F-BCE1-DA31C69D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986463" y="5108867"/>
            <a:ext cx="117362" cy="298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7" name="">
            <a:extLst xmlns:a="http://schemas.openxmlformats.org/drawingml/2006/main">
              <a:ext uri="{FF2B5EF4-FFF2-40B4-BE49-F238E27FC236}">
                <a16:creationId xmlns:a16="http://schemas.microsoft.com/office/drawing/2014/main" id="{8FF51EFA-8807-4BC4-AF4B-C2AFB471F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3824" y="5088582"/>
            <a:ext cx="117362" cy="202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8" name="">
            <a:extLst xmlns:a="http://schemas.openxmlformats.org/drawingml/2006/main">
              <a:ext uri="{FF2B5EF4-FFF2-40B4-BE49-F238E27FC236}">
                <a16:creationId xmlns:a16="http://schemas.microsoft.com/office/drawing/2014/main" id="{D463ED53-97FB-4673-9A93-A232D3C0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21186" y="5080163"/>
            <a:ext cx="117362" cy="84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9" name="">
            <a:extLst xmlns:a="http://schemas.openxmlformats.org/drawingml/2006/main">
              <a:ext uri="{FF2B5EF4-FFF2-40B4-BE49-F238E27FC236}">
                <a16:creationId xmlns:a16="http://schemas.microsoft.com/office/drawing/2014/main" id="{5C4204DE-A8B6-4033-9917-60C6F421C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38547" y="5080163"/>
            <a:ext cx="117362" cy="43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0" name="">
            <a:extLst xmlns:a="http://schemas.openxmlformats.org/drawingml/2006/main">
              <a:ext uri="{FF2B5EF4-FFF2-40B4-BE49-F238E27FC236}">
                <a16:creationId xmlns:a16="http://schemas.microsoft.com/office/drawing/2014/main" id="{1081E026-C414-43B6-98C2-1CAC14267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455909" y="5084553"/>
            <a:ext cx="117362" cy="167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1" name="">
            <a:extLst xmlns:a="http://schemas.openxmlformats.org/drawingml/2006/main">
              <a:ext uri="{FF2B5EF4-FFF2-40B4-BE49-F238E27FC236}">
                <a16:creationId xmlns:a16="http://schemas.microsoft.com/office/drawing/2014/main" id="{F6904D46-568C-4BAF-92AE-F0CAAA3E7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3271" y="5101261"/>
            <a:ext cx="117362" cy="271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2" name="">
            <a:extLst xmlns:a="http://schemas.openxmlformats.org/drawingml/2006/main">
              <a:ext uri="{FF2B5EF4-FFF2-40B4-BE49-F238E27FC236}">
                <a16:creationId xmlns:a16="http://schemas.microsoft.com/office/drawing/2014/main" id="{D27EAEC0-1B8A-456C-9F39-5D372649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90632" y="5128411"/>
            <a:ext cx="117362" cy="345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3" name="">
            <a:extLst xmlns:a="http://schemas.openxmlformats.org/drawingml/2006/main">
              <a:ext uri="{FF2B5EF4-FFF2-40B4-BE49-F238E27FC236}">
                <a16:creationId xmlns:a16="http://schemas.microsoft.com/office/drawing/2014/main" id="{39C5DBCC-46B1-408B-AB8D-588DF4E5B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994" y="5162956"/>
            <a:ext cx="117362" cy="380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4" name="">
            <a:extLst xmlns:a="http://schemas.openxmlformats.org/drawingml/2006/main">
              <a:ext uri="{FF2B5EF4-FFF2-40B4-BE49-F238E27FC236}">
                <a16:creationId xmlns:a16="http://schemas.microsoft.com/office/drawing/2014/main" id="{F37E9124-8FF3-4875-91CD-8CB444251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25355" y="5201018"/>
            <a:ext cx="117362" cy="37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5" name="">
            <a:extLst xmlns:a="http://schemas.openxmlformats.org/drawingml/2006/main">
              <a:ext uri="{FF2B5EF4-FFF2-40B4-BE49-F238E27FC236}">
                <a16:creationId xmlns:a16="http://schemas.microsoft.com/office/drawing/2014/main" id="{A0394EC0-625F-449D-912D-2D393C8C9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2717" y="5238327"/>
            <a:ext cx="117362" cy="323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6" name="">
            <a:extLst xmlns:a="http://schemas.openxmlformats.org/drawingml/2006/main">
              <a:ext uri="{FF2B5EF4-FFF2-40B4-BE49-F238E27FC236}">
                <a16:creationId xmlns:a16="http://schemas.microsoft.com/office/drawing/2014/main" id="{6A05A31A-46A9-4EDB-BAF7-5985613B0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160079" y="5270694"/>
            <a:ext cx="117362" cy="237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7" name="">
            <a:extLst xmlns:a="http://schemas.openxmlformats.org/drawingml/2006/main">
              <a:ext uri="{FF2B5EF4-FFF2-40B4-BE49-F238E27FC236}">
                <a16:creationId xmlns:a16="http://schemas.microsoft.com/office/drawing/2014/main" id="{80D4B43C-B291-45EF-800A-828DBC5AB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7440" y="5294488"/>
            <a:ext cx="117362" cy="125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8" name="">
            <a:extLst xmlns:a="http://schemas.openxmlformats.org/drawingml/2006/main">
              <a:ext uri="{FF2B5EF4-FFF2-40B4-BE49-F238E27FC236}">
                <a16:creationId xmlns:a16="http://schemas.microsoft.com/office/drawing/2014/main" id="{5BA067CA-7E51-44A3-BDD1-B8004E578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4802" y="5306933"/>
            <a:ext cx="117362" cy="1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9" name="">
            <a:extLst xmlns:a="http://schemas.openxmlformats.org/drawingml/2006/main">
              <a:ext uri="{FF2B5EF4-FFF2-40B4-BE49-F238E27FC236}">
                <a16:creationId xmlns:a16="http://schemas.microsoft.com/office/drawing/2014/main" id="{9F88EA5F-974E-47A8-B21F-754B04F8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12163" y="5294188"/>
            <a:ext cx="117362" cy="127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0" name="">
            <a:extLst xmlns:a="http://schemas.openxmlformats.org/drawingml/2006/main">
              <a:ext uri="{FF2B5EF4-FFF2-40B4-BE49-F238E27FC236}">
                <a16:creationId xmlns:a16="http://schemas.microsoft.com/office/drawing/2014/main" id="{524EF4C9-834C-474A-941C-42554F22E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067675" y="2800350"/>
            <a:ext cx="117362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1" name="">
            <a:extLst xmlns:a="http://schemas.openxmlformats.org/drawingml/2006/main">
              <a:ext uri="{FF2B5EF4-FFF2-40B4-BE49-F238E27FC236}">
                <a16:creationId xmlns:a16="http://schemas.microsoft.com/office/drawing/2014/main" id="{C1C7F3FA-2FC1-4233-95F1-6C4DCD1E3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85037" y="2838101"/>
            <a:ext cx="117362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2" name="">
            <a:extLst xmlns:a="http://schemas.openxmlformats.org/drawingml/2006/main">
              <a:ext uri="{FF2B5EF4-FFF2-40B4-BE49-F238E27FC236}">
                <a16:creationId xmlns:a16="http://schemas.microsoft.com/office/drawing/2014/main" id="{85ED3455-7500-4950-B418-FF4FF5FC2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302398" y="2871615"/>
            <a:ext cx="117362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3" name="">
            <a:extLst xmlns:a="http://schemas.openxmlformats.org/drawingml/2006/main">
              <a:ext uri="{FF2B5EF4-FFF2-40B4-BE49-F238E27FC236}">
                <a16:creationId xmlns:a16="http://schemas.microsoft.com/office/drawing/2014/main" id="{8E0DEAF1-328A-4A49-AC9F-6E8A1B199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19760" y="2897131"/>
            <a:ext cx="117362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4" name="">
            <a:extLst xmlns:a="http://schemas.openxmlformats.org/drawingml/2006/main">
              <a:ext uri="{FF2B5EF4-FFF2-40B4-BE49-F238E27FC236}">
                <a16:creationId xmlns:a16="http://schemas.microsoft.com/office/drawing/2014/main" id="{0F668EFC-195C-4B43-A3F0-CDED283DB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537121" y="2911784"/>
            <a:ext cx="117362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5" name="">
            <a:extLst xmlns:a="http://schemas.openxmlformats.org/drawingml/2006/main">
              <a:ext uri="{FF2B5EF4-FFF2-40B4-BE49-F238E27FC236}">
                <a16:creationId xmlns:a16="http://schemas.microsoft.com/office/drawing/2014/main" id="{875BE8D8-BC08-4A80-B7E8-698C08377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2903331"/>
            <a:ext cx="117362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6" name="">
            <a:extLst xmlns:a="http://schemas.openxmlformats.org/drawingml/2006/main">
              <a:ext uri="{FF2B5EF4-FFF2-40B4-BE49-F238E27FC236}">
                <a16:creationId xmlns:a16="http://schemas.microsoft.com/office/drawing/2014/main" id="{8EC378B4-3E5C-4ACB-BD85-1647238A3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2881172"/>
            <a:ext cx="117362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7" name="">
            <a:extLst xmlns:a="http://schemas.openxmlformats.org/drawingml/2006/main">
              <a:ext uri="{FF2B5EF4-FFF2-40B4-BE49-F238E27FC236}">
                <a16:creationId xmlns:a16="http://schemas.microsoft.com/office/drawing/2014/main" id="{98E53F37-C95A-4C1C-BB6E-BDDCFF9B7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2849943"/>
            <a:ext cx="117362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8" name="">
            <a:extLst xmlns:a="http://schemas.openxmlformats.org/drawingml/2006/main">
              <a:ext uri="{FF2B5EF4-FFF2-40B4-BE49-F238E27FC236}">
                <a16:creationId xmlns:a16="http://schemas.microsoft.com/office/drawing/2014/main" id="{66F0FB9C-ECA3-47F0-A520-822117836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6568" y="2813148"/>
            <a:ext cx="117362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9" name="">
            <a:extLst xmlns:a="http://schemas.openxmlformats.org/drawingml/2006/main">
              <a:ext uri="{FF2B5EF4-FFF2-40B4-BE49-F238E27FC236}">
                <a16:creationId xmlns:a16="http://schemas.microsoft.com/office/drawing/2014/main" id="{71D6BF66-8B27-4493-97A7-70779182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23929" y="2774916"/>
            <a:ext cx="117362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0" name="">
            <a:extLst xmlns:a="http://schemas.openxmlformats.org/drawingml/2006/main">
              <a:ext uri="{FF2B5EF4-FFF2-40B4-BE49-F238E27FC236}">
                <a16:creationId xmlns:a16="http://schemas.microsoft.com/office/drawing/2014/main" id="{17668993-32A2-4F27-B525-542EDE73E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41291" y="2739539"/>
            <a:ext cx="117362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1" name="">
            <a:extLst xmlns:a="http://schemas.openxmlformats.org/drawingml/2006/main">
              <a:ext uri="{FF2B5EF4-FFF2-40B4-BE49-F238E27FC236}">
                <a16:creationId xmlns:a16="http://schemas.microsoft.com/office/drawing/2014/main" id="{1F471B23-BAA1-4B8E-98D4-5AAA3AD3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653" y="2710987"/>
            <a:ext cx="117362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2" name="">
            <a:extLst xmlns:a="http://schemas.openxmlformats.org/drawingml/2006/main">
              <a:ext uri="{FF2B5EF4-FFF2-40B4-BE49-F238E27FC236}">
                <a16:creationId xmlns:a16="http://schemas.microsoft.com/office/drawing/2014/main" id="{0ABD9E88-4EC9-45EF-BB73-75E7CDD2A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476014" y="2692464"/>
            <a:ext cx="117362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3" name="">
            <a:extLst xmlns:a="http://schemas.openxmlformats.org/drawingml/2006/main">
              <a:ext uri="{FF2B5EF4-FFF2-40B4-BE49-F238E27FC236}">
                <a16:creationId xmlns:a16="http://schemas.microsoft.com/office/drawing/2014/main" id="{86CADFC3-5DA0-4C9C-84C7-ABBEF841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93376" y="2686050"/>
            <a:ext cx="117362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4" name="">
            <a:extLst xmlns:a="http://schemas.openxmlformats.org/drawingml/2006/main">
              <a:ext uri="{FF2B5EF4-FFF2-40B4-BE49-F238E27FC236}">
                <a16:creationId xmlns:a16="http://schemas.microsoft.com/office/drawing/2014/main" id="{D63C7FD1-20A3-44CD-9757-23EFFB7CF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2686050"/>
            <a:ext cx="117362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5" name="">
            <a:extLst xmlns:a="http://schemas.openxmlformats.org/drawingml/2006/main">
              <a:ext uri="{FF2B5EF4-FFF2-40B4-BE49-F238E27FC236}">
                <a16:creationId xmlns:a16="http://schemas.microsoft.com/office/drawing/2014/main" id="{1A60C63B-75FD-4701-8395-6097D60E4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2692464"/>
            <a:ext cx="117362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6" name="">
            <a:extLst xmlns:a="http://schemas.openxmlformats.org/drawingml/2006/main">
              <a:ext uri="{FF2B5EF4-FFF2-40B4-BE49-F238E27FC236}">
                <a16:creationId xmlns:a16="http://schemas.microsoft.com/office/drawing/2014/main" id="{745AF892-BF33-40EF-A56E-4A263F56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2710987"/>
            <a:ext cx="117362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7" name="">
            <a:extLst xmlns:a="http://schemas.openxmlformats.org/drawingml/2006/main">
              <a:ext uri="{FF2B5EF4-FFF2-40B4-BE49-F238E27FC236}">
                <a16:creationId xmlns:a16="http://schemas.microsoft.com/office/drawing/2014/main" id="{0B8574E2-7BA4-4FF4-B543-549C3A1DA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2822" y="2739539"/>
            <a:ext cx="117362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8" name="">
            <a:extLst xmlns:a="http://schemas.openxmlformats.org/drawingml/2006/main">
              <a:ext uri="{FF2B5EF4-FFF2-40B4-BE49-F238E27FC236}">
                <a16:creationId xmlns:a16="http://schemas.microsoft.com/office/drawing/2014/main" id="{C498D907-4F1A-4F8C-88DB-4E0A2F96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180184" y="2774916"/>
            <a:ext cx="117362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9" name="">
            <a:extLst xmlns:a="http://schemas.openxmlformats.org/drawingml/2006/main">
              <a:ext uri="{FF2B5EF4-FFF2-40B4-BE49-F238E27FC236}">
                <a16:creationId xmlns:a16="http://schemas.microsoft.com/office/drawing/2014/main" id="{8B5CB6EB-9514-46AE-B68B-2458470A4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97546" y="2813148"/>
            <a:ext cx="117362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0" name="">
            <a:extLst xmlns:a="http://schemas.openxmlformats.org/drawingml/2006/main">
              <a:ext uri="{FF2B5EF4-FFF2-40B4-BE49-F238E27FC236}">
                <a16:creationId xmlns:a16="http://schemas.microsoft.com/office/drawing/2014/main" id="{65C465D4-5FBD-48D4-993B-949848476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14907" y="2849943"/>
            <a:ext cx="117362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1" name="">
            <a:extLst xmlns:a="http://schemas.openxmlformats.org/drawingml/2006/main">
              <a:ext uri="{FF2B5EF4-FFF2-40B4-BE49-F238E27FC236}">
                <a16:creationId xmlns:a16="http://schemas.microsoft.com/office/drawing/2014/main" id="{F3AD1C58-B9FE-43B4-9C93-BAD5B1A04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532269" y="2881172"/>
            <a:ext cx="117362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2" name="">
            <a:extLst xmlns:a="http://schemas.openxmlformats.org/drawingml/2006/main">
              <a:ext uri="{FF2B5EF4-FFF2-40B4-BE49-F238E27FC236}">
                <a16:creationId xmlns:a16="http://schemas.microsoft.com/office/drawing/2014/main" id="{5D80BDD3-AAC5-4EE8-8AFE-7060FFEBA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49630" y="2903331"/>
            <a:ext cx="117362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3" name="">
            <a:extLst xmlns:a="http://schemas.openxmlformats.org/drawingml/2006/main">
              <a:ext uri="{FF2B5EF4-FFF2-40B4-BE49-F238E27FC236}">
                <a16:creationId xmlns:a16="http://schemas.microsoft.com/office/drawing/2014/main" id="{CCA743B2-E0DF-4529-BC5D-CABCF0A61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2911784"/>
            <a:ext cx="117362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4" name="">
            <a:extLst xmlns:a="http://schemas.openxmlformats.org/drawingml/2006/main">
              <a:ext uri="{FF2B5EF4-FFF2-40B4-BE49-F238E27FC236}">
                <a16:creationId xmlns:a16="http://schemas.microsoft.com/office/drawing/2014/main" id="{ED1416F4-15A0-4271-8505-844EA10DC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2897131"/>
            <a:ext cx="117362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5" name="">
            <a:extLst xmlns:a="http://schemas.openxmlformats.org/drawingml/2006/main">
              <a:ext uri="{FF2B5EF4-FFF2-40B4-BE49-F238E27FC236}">
                <a16:creationId xmlns:a16="http://schemas.microsoft.com/office/drawing/2014/main" id="{DD549453-278D-4C1C-BC19-896694D90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2871615"/>
            <a:ext cx="117362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6" name="">
            <a:extLst xmlns:a="http://schemas.openxmlformats.org/drawingml/2006/main">
              <a:ext uri="{FF2B5EF4-FFF2-40B4-BE49-F238E27FC236}">
                <a16:creationId xmlns:a16="http://schemas.microsoft.com/office/drawing/2014/main" id="{5F075E76-6AC4-42D9-84BE-FFE7FC0C8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119077" y="2838101"/>
            <a:ext cx="117362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7" name="">
            <a:extLst xmlns:a="http://schemas.openxmlformats.org/drawingml/2006/main">
              <a:ext uri="{FF2B5EF4-FFF2-40B4-BE49-F238E27FC236}">
                <a16:creationId xmlns:a16="http://schemas.microsoft.com/office/drawing/2014/main" id="{2A0D28EE-AC08-499F-A8E2-B08C7DFEF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6438" y="2800350"/>
            <a:ext cx="117362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8" name="">
            <a:extLst xmlns:a="http://schemas.openxmlformats.org/drawingml/2006/main">
              <a:ext uri="{FF2B5EF4-FFF2-40B4-BE49-F238E27FC236}">
                <a16:creationId xmlns:a16="http://schemas.microsoft.com/office/drawing/2014/main" id="{C1E34BA7-AC8B-491B-92AF-E87CBC2AD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067675" y="2966490"/>
            <a:ext cx="117362" cy="35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9" name="">
            <a:extLst xmlns:a="http://schemas.openxmlformats.org/drawingml/2006/main">
              <a:ext uri="{FF2B5EF4-FFF2-40B4-BE49-F238E27FC236}">
                <a16:creationId xmlns:a16="http://schemas.microsoft.com/office/drawing/2014/main" id="{69F5E6E1-19F0-42A6-98D5-C3A531EC9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85037" y="3002482"/>
            <a:ext cx="117362" cy="296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0" name="">
            <a:extLst xmlns:a="http://schemas.openxmlformats.org/drawingml/2006/main">
              <a:ext uri="{FF2B5EF4-FFF2-40B4-BE49-F238E27FC236}">
                <a16:creationId xmlns:a16="http://schemas.microsoft.com/office/drawing/2014/main" id="{4AD793E8-E42D-4151-8407-1A45A3D0B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302398" y="3032139"/>
            <a:ext cx="117362" cy="199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1" name="">
            <a:extLst xmlns:a="http://schemas.openxmlformats.org/drawingml/2006/main">
              <a:ext uri="{FF2B5EF4-FFF2-40B4-BE49-F238E27FC236}">
                <a16:creationId xmlns:a16="http://schemas.microsoft.com/office/drawing/2014/main" id="{4D9CF375-5B86-45B9-A478-863D01BE8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19760" y="3052130"/>
            <a:ext cx="117362" cy="8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2" name="">
            <a:extLst xmlns:a="http://schemas.openxmlformats.org/drawingml/2006/main">
              <a:ext uri="{FF2B5EF4-FFF2-40B4-BE49-F238E27FC236}">
                <a16:creationId xmlns:a16="http://schemas.microsoft.com/office/drawing/2014/main" id="{044BA0FD-F6F4-4970-B6C8-D8AE0EAFB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3055482"/>
            <a:ext cx="117362" cy="47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3" name="">
            <a:extLst xmlns:a="http://schemas.openxmlformats.org/drawingml/2006/main">
              <a:ext uri="{FF2B5EF4-FFF2-40B4-BE49-F238E27FC236}">
                <a16:creationId xmlns:a16="http://schemas.microsoft.com/office/drawing/2014/main" id="{1BF69BBA-4B2D-4345-B130-C17E99F97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3038465"/>
            <a:ext cx="117362" cy="170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4" name="">
            <a:extLst xmlns:a="http://schemas.openxmlformats.org/drawingml/2006/main">
              <a:ext uri="{FF2B5EF4-FFF2-40B4-BE49-F238E27FC236}">
                <a16:creationId xmlns:a16="http://schemas.microsoft.com/office/drawing/2014/main" id="{FA8ACA1B-DC71-4CD7-99F4-4FDB4457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3011073"/>
            <a:ext cx="117362" cy="273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5" name="">
            <a:extLst xmlns:a="http://schemas.openxmlformats.org/drawingml/2006/main">
              <a:ext uri="{FF2B5EF4-FFF2-40B4-BE49-F238E27FC236}">
                <a16:creationId xmlns:a16="http://schemas.microsoft.com/office/drawing/2014/main" id="{0170265C-DD27-4AD5-8095-71B1C6CC7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2976382"/>
            <a:ext cx="117362" cy="34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6" name="">
            <a:extLst xmlns:a="http://schemas.openxmlformats.org/drawingml/2006/main">
              <a:ext uri="{FF2B5EF4-FFF2-40B4-BE49-F238E27FC236}">
                <a16:creationId xmlns:a16="http://schemas.microsoft.com/office/drawing/2014/main" id="{973931FA-47BF-4310-B372-2A79D83E7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6568" y="2938283"/>
            <a:ext cx="117362" cy="38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7" name="">
            <a:extLst xmlns:a="http://schemas.openxmlformats.org/drawingml/2006/main">
              <a:ext uri="{FF2B5EF4-FFF2-40B4-BE49-F238E27FC236}">
                <a16:creationId xmlns:a16="http://schemas.microsoft.com/office/drawing/2014/main" id="{95BE56D2-88F4-45A9-BC07-A0518E47A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23929" y="2901053"/>
            <a:ext cx="117362" cy="372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8" name="">
            <a:extLst xmlns:a="http://schemas.openxmlformats.org/drawingml/2006/main">
              <a:ext uri="{FF2B5EF4-FFF2-40B4-BE49-F238E27FC236}">
                <a16:creationId xmlns:a16="http://schemas.microsoft.com/office/drawing/2014/main" id="{99CDFCC2-ABBA-426D-B7B0-C9B72541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41291" y="2868871"/>
            <a:ext cx="117362" cy="321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9" name="">
            <a:extLst xmlns:a="http://schemas.openxmlformats.org/drawingml/2006/main">
              <a:ext uri="{FF2B5EF4-FFF2-40B4-BE49-F238E27FC236}">
                <a16:creationId xmlns:a16="http://schemas.microsoft.com/office/drawing/2014/main" id="{30BDE0EA-2F7B-4C75-B5F8-07C3C2D38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653" y="2845348"/>
            <a:ext cx="117362" cy="23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0" name="">
            <a:extLst xmlns:a="http://schemas.openxmlformats.org/drawingml/2006/main">
              <a:ext uri="{FF2B5EF4-FFF2-40B4-BE49-F238E27FC236}">
                <a16:creationId xmlns:a16="http://schemas.microsoft.com/office/drawing/2014/main" id="{2F5F0145-7AB6-47EF-AEC2-69AF7BBDC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476014" y="2833125"/>
            <a:ext cx="117362" cy="12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1" name="">
            <a:extLst xmlns:a="http://schemas.openxmlformats.org/drawingml/2006/main">
              <a:ext uri="{FF2B5EF4-FFF2-40B4-BE49-F238E27FC236}">
                <a16:creationId xmlns:a16="http://schemas.microsoft.com/office/drawing/2014/main" id="{FAE94348-70AC-4C5B-B871-022521813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2833125"/>
            <a:ext cx="117362" cy="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2" name="">
            <a:extLst xmlns:a="http://schemas.openxmlformats.org/drawingml/2006/main">
              <a:ext uri="{FF2B5EF4-FFF2-40B4-BE49-F238E27FC236}">
                <a16:creationId xmlns:a16="http://schemas.microsoft.com/office/drawing/2014/main" id="{6A816269-AE72-44D7-8F0D-77D983EA6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2833573"/>
            <a:ext cx="117362" cy="13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3" name="">
            <a:extLst xmlns:a="http://schemas.openxmlformats.org/drawingml/2006/main">
              <a:ext uri="{FF2B5EF4-FFF2-40B4-BE49-F238E27FC236}">
                <a16:creationId xmlns:a16="http://schemas.microsoft.com/office/drawing/2014/main" id="{3504E1F4-59F6-429D-96B8-FA1D852F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2846642"/>
            <a:ext cx="117362" cy="24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4" name="">
            <a:extLst xmlns:a="http://schemas.openxmlformats.org/drawingml/2006/main">
              <a:ext uri="{FF2B5EF4-FFF2-40B4-BE49-F238E27FC236}">
                <a16:creationId xmlns:a16="http://schemas.microsoft.com/office/drawing/2014/main" id="{66F0B6D9-CD9D-4F2A-93DB-86F94DF2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2870865"/>
            <a:ext cx="117362" cy="32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5" name="">
            <a:extLst xmlns:a="http://schemas.openxmlformats.org/drawingml/2006/main">
              <a:ext uri="{FF2B5EF4-FFF2-40B4-BE49-F238E27FC236}">
                <a16:creationId xmlns:a16="http://schemas.microsoft.com/office/drawing/2014/main" id="{69DFED5C-1415-4AED-87E7-0215B93D6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2822" y="2903524"/>
            <a:ext cx="117362" cy="37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6" name="">
            <a:extLst xmlns:a="http://schemas.openxmlformats.org/drawingml/2006/main">
              <a:ext uri="{FF2B5EF4-FFF2-40B4-BE49-F238E27FC236}">
                <a16:creationId xmlns:a16="http://schemas.microsoft.com/office/drawing/2014/main" id="{D573500A-7A6D-4E22-A3C3-BF91B3191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180184" y="2940953"/>
            <a:ext cx="117362" cy="379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7" name="">
            <a:extLst xmlns:a="http://schemas.openxmlformats.org/drawingml/2006/main">
              <a:ext uri="{FF2B5EF4-FFF2-40B4-BE49-F238E27FC236}">
                <a16:creationId xmlns:a16="http://schemas.microsoft.com/office/drawing/2014/main" id="{BEA3264A-302F-43B7-A6D6-D85B7AB7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97546" y="2978952"/>
            <a:ext cx="117362" cy="343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8" name="">
            <a:extLst xmlns:a="http://schemas.openxmlformats.org/drawingml/2006/main">
              <a:ext uri="{FF2B5EF4-FFF2-40B4-BE49-F238E27FC236}">
                <a16:creationId xmlns:a16="http://schemas.microsoft.com/office/drawing/2014/main" id="{81DF7DFF-C22D-4943-9523-6595D7C70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14907" y="3013255"/>
            <a:ext cx="117362" cy="26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9" name="">
            <a:extLst xmlns:a="http://schemas.openxmlformats.org/drawingml/2006/main">
              <a:ext uri="{FF2B5EF4-FFF2-40B4-BE49-F238E27FC236}">
                <a16:creationId xmlns:a16="http://schemas.microsoft.com/office/drawing/2014/main" id="{9B415154-D6D2-4A62-B700-0E54636A2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532269" y="3040013"/>
            <a:ext cx="117362" cy="16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0" name="">
            <a:extLst xmlns:a="http://schemas.openxmlformats.org/drawingml/2006/main">
              <a:ext uri="{FF2B5EF4-FFF2-40B4-BE49-F238E27FC236}">
                <a16:creationId xmlns:a16="http://schemas.microsoft.com/office/drawing/2014/main" id="{E78F90F4-61AE-4630-AED9-796F61638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49630" y="3056222"/>
            <a:ext cx="117362" cy="3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1" name="">
            <a:extLst xmlns:a="http://schemas.openxmlformats.org/drawingml/2006/main">
              <a:ext uri="{FF2B5EF4-FFF2-40B4-BE49-F238E27FC236}">
                <a16:creationId xmlns:a16="http://schemas.microsoft.com/office/drawing/2014/main" id="{27B6ACA1-1BEF-47B7-BB5C-931D98B0F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3051107"/>
            <a:ext cx="117362" cy="8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2" name="">
            <a:extLst xmlns:a="http://schemas.openxmlformats.org/drawingml/2006/main">
              <a:ext uri="{FF2B5EF4-FFF2-40B4-BE49-F238E27FC236}">
                <a16:creationId xmlns:a16="http://schemas.microsoft.com/office/drawing/2014/main" id="{C692BE9F-60D9-4F62-8884-E0A999E3D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3030356"/>
            <a:ext cx="117362" cy="20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3" name="">
            <a:extLst xmlns:a="http://schemas.openxmlformats.org/drawingml/2006/main">
              <a:ext uri="{FF2B5EF4-FFF2-40B4-BE49-F238E27FC236}">
                <a16:creationId xmlns:a16="http://schemas.microsoft.com/office/drawing/2014/main" id="{8A992B1B-A440-4070-8C4A-1D7370DA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3000141"/>
            <a:ext cx="117362" cy="30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4" name="">
            <a:extLst xmlns:a="http://schemas.openxmlformats.org/drawingml/2006/main">
              <a:ext uri="{FF2B5EF4-FFF2-40B4-BE49-F238E27FC236}">
                <a16:creationId xmlns:a16="http://schemas.microsoft.com/office/drawing/2014/main" id="{574C1594-1432-48C1-A35E-841878AF1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119077" y="2963853"/>
            <a:ext cx="117362" cy="36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5" name="">
            <a:extLst xmlns:a="http://schemas.openxmlformats.org/drawingml/2006/main">
              <a:ext uri="{FF2B5EF4-FFF2-40B4-BE49-F238E27FC236}">
                <a16:creationId xmlns:a16="http://schemas.microsoft.com/office/drawing/2014/main" id="{1EF86EBD-6EAB-4655-99FD-02706D8A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6438" y="2925563"/>
            <a:ext cx="117362" cy="38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6" name="">
            <a:extLst xmlns:a="http://schemas.openxmlformats.org/drawingml/2006/main">
              <a:ext uri="{FF2B5EF4-FFF2-40B4-BE49-F238E27FC236}">
                <a16:creationId xmlns:a16="http://schemas.microsoft.com/office/drawing/2014/main" id="{85B8CBA6-AD8F-4E11-B7D0-C600AEAF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067675" y="3131968"/>
            <a:ext cx="117362" cy="330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7" name="">
            <a:extLst xmlns:a="http://schemas.openxmlformats.org/drawingml/2006/main">
              <a:ext uri="{FF2B5EF4-FFF2-40B4-BE49-F238E27FC236}">
                <a16:creationId xmlns:a16="http://schemas.microsoft.com/office/drawing/2014/main" id="{911968B4-1DA7-4819-8A61-AE49DAD8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85037" y="3165039"/>
            <a:ext cx="117362" cy="24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8" name="">
            <a:extLst xmlns:a="http://schemas.openxmlformats.org/drawingml/2006/main">
              <a:ext uri="{FF2B5EF4-FFF2-40B4-BE49-F238E27FC236}">
                <a16:creationId xmlns:a16="http://schemas.microsoft.com/office/drawing/2014/main" id="{E86F942E-E5F8-4102-B38B-FFCB64D3C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302398" y="3189880"/>
            <a:ext cx="117362" cy="138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9" name="">
            <a:extLst xmlns:a="http://schemas.openxmlformats.org/drawingml/2006/main">
              <a:ext uri="{FF2B5EF4-FFF2-40B4-BE49-F238E27FC236}">
                <a16:creationId xmlns:a16="http://schemas.microsoft.com/office/drawing/2014/main" id="{7A0C803E-8FDA-4ECD-A3C5-A6AA99CB3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19760" y="3203702"/>
            <a:ext cx="117362" cy="1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0" name="">
            <a:extLst xmlns:a="http://schemas.openxmlformats.org/drawingml/2006/main">
              <a:ext uri="{FF2B5EF4-FFF2-40B4-BE49-F238E27FC236}">
                <a16:creationId xmlns:a16="http://schemas.microsoft.com/office/drawing/2014/main" id="{FBBC07AE-3F7C-4C1F-8ACE-D98748609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3193495"/>
            <a:ext cx="117362" cy="11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1" name="">
            <a:extLst xmlns:a="http://schemas.openxmlformats.org/drawingml/2006/main">
              <a:ext uri="{FF2B5EF4-FFF2-40B4-BE49-F238E27FC236}">
                <a16:creationId xmlns:a16="http://schemas.microsoft.com/office/drawing/2014/main" id="{C4138D82-4B8A-4BC4-9E9B-6182C8AF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3170612"/>
            <a:ext cx="117362" cy="228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2" name="">
            <a:extLst xmlns:a="http://schemas.openxmlformats.org/drawingml/2006/main">
              <a:ext uri="{FF2B5EF4-FFF2-40B4-BE49-F238E27FC236}">
                <a16:creationId xmlns:a16="http://schemas.microsoft.com/office/drawing/2014/main" id="{5C484D33-892E-42BF-B0B4-EC065BA42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3138873"/>
            <a:ext cx="117362" cy="31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3" name="">
            <a:extLst xmlns:a="http://schemas.openxmlformats.org/drawingml/2006/main">
              <a:ext uri="{FF2B5EF4-FFF2-40B4-BE49-F238E27FC236}">
                <a16:creationId xmlns:a16="http://schemas.microsoft.com/office/drawing/2014/main" id="{BABDF0F3-5CB7-435B-B395-B0725AA28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3101839"/>
            <a:ext cx="117362" cy="370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4" name="">
            <a:extLst xmlns:a="http://schemas.openxmlformats.org/drawingml/2006/main">
              <a:ext uri="{FF2B5EF4-FFF2-40B4-BE49-F238E27FC236}">
                <a16:creationId xmlns:a16="http://schemas.microsoft.com/office/drawing/2014/main" id="{E4E36AB6-312F-4B55-9B09-E4C2BD0D3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6568" y="3063668"/>
            <a:ext cx="117362" cy="381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5" name="">
            <a:extLst xmlns:a="http://schemas.openxmlformats.org/drawingml/2006/main">
              <a:ext uri="{FF2B5EF4-FFF2-40B4-BE49-F238E27FC236}">
                <a16:creationId xmlns:a16="http://schemas.microsoft.com/office/drawing/2014/main" id="{24EC7AC0-A5FC-4F26-A3F2-4E51E26FF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23929" y="3028644"/>
            <a:ext cx="117362" cy="35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6" name="">
            <a:extLst xmlns:a="http://schemas.openxmlformats.org/drawingml/2006/main">
              <a:ext uri="{FF2B5EF4-FFF2-40B4-BE49-F238E27FC236}">
                <a16:creationId xmlns:a16="http://schemas.microsoft.com/office/drawing/2014/main" id="{991B339F-675F-4966-984F-BE8E2F471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41291" y="3000697"/>
            <a:ext cx="117362" cy="279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7" name="">
            <a:extLst xmlns:a="http://schemas.openxmlformats.org/drawingml/2006/main">
              <a:ext uri="{FF2B5EF4-FFF2-40B4-BE49-F238E27FC236}">
                <a16:creationId xmlns:a16="http://schemas.microsoft.com/office/drawing/2014/main" id="{D11ED94F-D6AF-4311-8B1C-25F32C7A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653" y="2982963"/>
            <a:ext cx="117362" cy="17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8" name="">
            <a:extLst xmlns:a="http://schemas.openxmlformats.org/drawingml/2006/main">
              <a:ext uri="{FF2B5EF4-FFF2-40B4-BE49-F238E27FC236}">
                <a16:creationId xmlns:a16="http://schemas.microsoft.com/office/drawing/2014/main" id="{15D34655-10D5-48C2-978A-CD98505F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476014" y="2977434"/>
            <a:ext cx="117362" cy="55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9" name="">
            <a:extLst xmlns:a="http://schemas.openxmlformats.org/drawingml/2006/main">
              <a:ext uri="{FF2B5EF4-FFF2-40B4-BE49-F238E27FC236}">
                <a16:creationId xmlns:a16="http://schemas.microsoft.com/office/drawing/2014/main" id="{9ADAEB47-FDFF-424D-8053-C69F3C306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2977434"/>
            <a:ext cx="117362" cy="72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0" name="">
            <a:extLst xmlns:a="http://schemas.openxmlformats.org/drawingml/2006/main">
              <a:ext uri="{FF2B5EF4-FFF2-40B4-BE49-F238E27FC236}">
                <a16:creationId xmlns:a16="http://schemas.microsoft.com/office/drawing/2014/main" id="{E4DD8018-3B9D-4444-826B-6E9DDF7CF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2984730"/>
            <a:ext cx="117362" cy="193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1" name="">
            <a:extLst xmlns:a="http://schemas.openxmlformats.org/drawingml/2006/main">
              <a:ext uri="{FF2B5EF4-FFF2-40B4-BE49-F238E27FC236}">
                <a16:creationId xmlns:a16="http://schemas.microsoft.com/office/drawing/2014/main" id="{AF380284-8209-4012-A6F0-18F9B46B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3004032"/>
            <a:ext cx="117362" cy="291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2" name="">
            <a:extLst xmlns:a="http://schemas.openxmlformats.org/drawingml/2006/main">
              <a:ext uri="{FF2B5EF4-FFF2-40B4-BE49-F238E27FC236}">
                <a16:creationId xmlns:a16="http://schemas.microsoft.com/office/drawing/2014/main" id="{47B41044-EC4B-46D4-9CE8-0A2E71321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3033173"/>
            <a:ext cx="117362" cy="357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3" name="">
            <a:extLst xmlns:a="http://schemas.openxmlformats.org/drawingml/2006/main">
              <a:ext uri="{FF2B5EF4-FFF2-40B4-BE49-F238E27FC236}">
                <a16:creationId xmlns:a16="http://schemas.microsoft.com/office/drawing/2014/main" id="{DFE39A05-AF94-4B07-9258-5EFBD2019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2822" y="3068883"/>
            <a:ext cx="117362" cy="38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4" name="">
            <a:extLst xmlns:a="http://schemas.openxmlformats.org/drawingml/2006/main">
              <a:ext uri="{FF2B5EF4-FFF2-40B4-BE49-F238E27FC236}">
                <a16:creationId xmlns:a16="http://schemas.microsoft.com/office/drawing/2014/main" id="{CB19EE08-8302-4A8E-8878-9BDA89B91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180184" y="3107155"/>
            <a:ext cx="117362" cy="36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5" name="">
            <a:extLst xmlns:a="http://schemas.openxmlformats.org/drawingml/2006/main">
              <a:ext uri="{FF2B5EF4-FFF2-40B4-BE49-F238E27FC236}">
                <a16:creationId xmlns:a16="http://schemas.microsoft.com/office/drawing/2014/main" id="{B969B6AC-52B1-49BC-BC75-6BB93E43C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97546" y="3143692"/>
            <a:ext cx="117362" cy="307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6" name="">
            <a:extLst xmlns:a="http://schemas.openxmlformats.org/drawingml/2006/main">
              <a:ext uri="{FF2B5EF4-FFF2-40B4-BE49-F238E27FC236}">
                <a16:creationId xmlns:a16="http://schemas.microsoft.com/office/drawing/2014/main" id="{98168670-983E-4F3D-A12A-AE2AA928C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14907" y="3174394"/>
            <a:ext cx="117362" cy="21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7" name="">
            <a:extLst xmlns:a="http://schemas.openxmlformats.org/drawingml/2006/main">
              <a:ext uri="{FF2B5EF4-FFF2-40B4-BE49-F238E27FC236}">
                <a16:creationId xmlns:a16="http://schemas.microsoft.com/office/drawing/2014/main" id="{2034A242-1426-4688-B02D-D7A14A96F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532269" y="3195816"/>
            <a:ext cx="117362" cy="97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8" name="">
            <a:extLst xmlns:a="http://schemas.openxmlformats.org/drawingml/2006/main">
              <a:ext uri="{FF2B5EF4-FFF2-40B4-BE49-F238E27FC236}">
                <a16:creationId xmlns:a16="http://schemas.microsoft.com/office/drawing/2014/main" id="{21CB4F34-946C-43D9-B3DB-33D1218BC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3202512"/>
            <a:ext cx="117362" cy="30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9" name="">
            <a:extLst xmlns:a="http://schemas.openxmlformats.org/drawingml/2006/main">
              <a:ext uri="{FF2B5EF4-FFF2-40B4-BE49-F238E27FC236}">
                <a16:creationId xmlns:a16="http://schemas.microsoft.com/office/drawing/2014/main" id="{FFD49AF9-3EB4-49C6-B723-3CD1B5CD1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3187034"/>
            <a:ext cx="117362" cy="154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0" name="">
            <a:extLst xmlns:a="http://schemas.openxmlformats.org/drawingml/2006/main">
              <a:ext uri="{FF2B5EF4-FFF2-40B4-BE49-F238E27FC236}">
                <a16:creationId xmlns:a16="http://schemas.microsoft.com/office/drawing/2014/main" id="{DF22ACAA-12DB-4F06-8479-C16A3EE01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3160857"/>
            <a:ext cx="117362" cy="26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1" name="">
            <a:extLst xmlns:a="http://schemas.openxmlformats.org/drawingml/2006/main">
              <a:ext uri="{FF2B5EF4-FFF2-40B4-BE49-F238E27FC236}">
                <a16:creationId xmlns:a16="http://schemas.microsoft.com/office/drawing/2014/main" id="{25F90E2A-A0B7-4E2B-8833-2A432954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3126919"/>
            <a:ext cx="117362" cy="33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2" name="">
            <a:extLst xmlns:a="http://schemas.openxmlformats.org/drawingml/2006/main">
              <a:ext uri="{FF2B5EF4-FFF2-40B4-BE49-F238E27FC236}">
                <a16:creationId xmlns:a16="http://schemas.microsoft.com/office/drawing/2014/main" id="{944FA258-5891-43A1-ADAB-0F2BC2418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119077" y="3089028"/>
            <a:ext cx="117362" cy="378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3" name="">
            <a:extLst xmlns:a="http://schemas.openxmlformats.org/drawingml/2006/main">
              <a:ext uri="{FF2B5EF4-FFF2-40B4-BE49-F238E27FC236}">
                <a16:creationId xmlns:a16="http://schemas.microsoft.com/office/drawing/2014/main" id="{A99B17F5-BA9E-451B-A456-EE6EF867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6438" y="3051438"/>
            <a:ext cx="117362" cy="375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4" name="">
            <a:extLst xmlns:a="http://schemas.openxmlformats.org/drawingml/2006/main">
              <a:ext uri="{FF2B5EF4-FFF2-40B4-BE49-F238E27FC236}">
                <a16:creationId xmlns:a16="http://schemas.microsoft.com/office/drawing/2014/main" id="{268E0A4B-FAE5-409F-B28B-CC607E619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067675" y="3296145"/>
            <a:ext cx="117362" cy="29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5" name="">
            <a:extLst xmlns:a="http://schemas.openxmlformats.org/drawingml/2006/main">
              <a:ext uri="{FF2B5EF4-FFF2-40B4-BE49-F238E27FC236}">
                <a16:creationId xmlns:a16="http://schemas.microsoft.com/office/drawing/2014/main" id="{1B960F4C-8343-4F5B-AC7C-4AD063FD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85037" y="3325227"/>
            <a:ext cx="117362" cy="192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6" name="">
            <a:extLst xmlns:a="http://schemas.openxmlformats.org/drawingml/2006/main">
              <a:ext uri="{FF2B5EF4-FFF2-40B4-BE49-F238E27FC236}">
                <a16:creationId xmlns:a16="http://schemas.microsoft.com/office/drawing/2014/main" id="{7B51AD57-72FF-4831-AD01-95AF2B4E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302398" y="3344449"/>
            <a:ext cx="117362" cy="72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7" name="">
            <a:extLst xmlns:a="http://schemas.openxmlformats.org/drawingml/2006/main">
              <a:ext uri="{FF2B5EF4-FFF2-40B4-BE49-F238E27FC236}">
                <a16:creationId xmlns:a16="http://schemas.microsoft.com/office/drawing/2014/main" id="{048B4E66-0FCF-49EB-A741-FF7AF43FB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3346034"/>
            <a:ext cx="117362" cy="5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8" name="">
            <a:extLst xmlns:a="http://schemas.openxmlformats.org/drawingml/2006/main">
              <a:ext uri="{FF2B5EF4-FFF2-40B4-BE49-F238E27FC236}">
                <a16:creationId xmlns:a16="http://schemas.microsoft.com/office/drawing/2014/main" id="{E16BA878-646D-4F28-A3AA-01B2BB171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3328219"/>
            <a:ext cx="117362" cy="178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9" name="">
            <a:extLst xmlns:a="http://schemas.openxmlformats.org/drawingml/2006/main">
              <a:ext uri="{FF2B5EF4-FFF2-40B4-BE49-F238E27FC236}">
                <a16:creationId xmlns:a16="http://schemas.microsoft.com/office/drawing/2014/main" id="{B6BAF3DB-B419-4435-A1DA-FDDDF2744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3300209"/>
            <a:ext cx="117362" cy="2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0" name="">
            <a:extLst xmlns:a="http://schemas.openxmlformats.org/drawingml/2006/main">
              <a:ext uri="{FF2B5EF4-FFF2-40B4-BE49-F238E27FC236}">
                <a16:creationId xmlns:a16="http://schemas.microsoft.com/office/drawing/2014/main" id="{9E4674F6-E959-4F9C-9125-B32C15939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3265148"/>
            <a:ext cx="117362" cy="350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1" name="">
            <a:extLst xmlns:a="http://schemas.openxmlformats.org/drawingml/2006/main">
              <a:ext uri="{FF2B5EF4-FFF2-40B4-BE49-F238E27FC236}">
                <a16:creationId xmlns:a16="http://schemas.microsoft.com/office/drawing/2014/main" id="{2D3BE466-6515-47C2-8644-8F9D722D8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3226970"/>
            <a:ext cx="117362" cy="381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2" name="">
            <a:extLst xmlns:a="http://schemas.openxmlformats.org/drawingml/2006/main">
              <a:ext uri="{FF2B5EF4-FFF2-40B4-BE49-F238E27FC236}">
                <a16:creationId xmlns:a16="http://schemas.microsoft.com/office/drawing/2014/main" id="{CA3A421C-4574-4ADD-98B6-43B8803D1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6568" y="3189960"/>
            <a:ext cx="117362" cy="37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3" name="">
            <a:extLst xmlns:a="http://schemas.openxmlformats.org/drawingml/2006/main">
              <a:ext uri="{FF2B5EF4-FFF2-40B4-BE49-F238E27FC236}">
                <a16:creationId xmlns:a16="http://schemas.microsoft.com/office/drawing/2014/main" id="{6098137C-24EF-453D-A30F-09E65191D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23929" y="3158272"/>
            <a:ext cx="117362" cy="31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4" name="">
            <a:extLst xmlns:a="http://schemas.openxmlformats.org/drawingml/2006/main">
              <a:ext uri="{FF2B5EF4-FFF2-40B4-BE49-F238E27FC236}">
                <a16:creationId xmlns:a16="http://schemas.microsoft.com/office/drawing/2014/main" id="{FB9DD184-2C63-4345-8E34-D6104D748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41291" y="3135463"/>
            <a:ext cx="117362" cy="2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5" name="">
            <a:extLst xmlns:a="http://schemas.openxmlformats.org/drawingml/2006/main">
              <a:ext uri="{FF2B5EF4-FFF2-40B4-BE49-F238E27FC236}">
                <a16:creationId xmlns:a16="http://schemas.microsoft.com/office/drawing/2014/main" id="{85F3F9C5-BA53-4C08-89A7-E69B5100A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653" y="3124092"/>
            <a:ext cx="117362" cy="113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6" name="">
            <a:extLst xmlns:a="http://schemas.openxmlformats.org/drawingml/2006/main">
              <a:ext uri="{FF2B5EF4-FFF2-40B4-BE49-F238E27FC236}">
                <a16:creationId xmlns:a16="http://schemas.microsoft.com/office/drawing/2014/main" id="{078DC297-CD02-4105-90D1-105CC6213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3124092"/>
            <a:ext cx="117362" cy="1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7" name="">
            <a:extLst xmlns:a="http://schemas.openxmlformats.org/drawingml/2006/main">
              <a:ext uri="{FF2B5EF4-FFF2-40B4-BE49-F238E27FC236}">
                <a16:creationId xmlns:a16="http://schemas.microsoft.com/office/drawing/2014/main" id="{2E8FEDE4-D02D-4F16-98E7-83B1EC88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3125436"/>
            <a:ext cx="117362" cy="13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8" name="">
            <a:extLst xmlns:a="http://schemas.openxmlformats.org/drawingml/2006/main">
              <a:ext uri="{FF2B5EF4-FFF2-40B4-BE49-F238E27FC236}">
                <a16:creationId xmlns:a16="http://schemas.microsoft.com/office/drawing/2014/main" id="{B2B4B328-E80A-4841-AA8B-23B4981E5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3139343"/>
            <a:ext cx="117362" cy="249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9" name="">
            <a:extLst xmlns:a="http://schemas.openxmlformats.org/drawingml/2006/main">
              <a:ext uri="{FF2B5EF4-FFF2-40B4-BE49-F238E27FC236}">
                <a16:creationId xmlns:a16="http://schemas.microsoft.com/office/drawing/2014/main" id="{9CD64915-ACB3-4BCD-AA5F-846E5778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3164254"/>
            <a:ext cx="117362" cy="331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0" name="">
            <a:extLst xmlns:a="http://schemas.openxmlformats.org/drawingml/2006/main">
              <a:ext uri="{FF2B5EF4-FFF2-40B4-BE49-F238E27FC236}">
                <a16:creationId xmlns:a16="http://schemas.microsoft.com/office/drawing/2014/main" id="{36F6AD82-1A5C-432B-990A-F4157D9E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3197372"/>
            <a:ext cx="117362" cy="37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1" name="">
            <a:extLst xmlns:a="http://schemas.openxmlformats.org/drawingml/2006/main">
              <a:ext uri="{FF2B5EF4-FFF2-40B4-BE49-F238E27FC236}">
                <a16:creationId xmlns:a16="http://schemas.microsoft.com/office/drawing/2014/main" id="{4EE98825-37BB-49A9-95DB-72C9B544B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2822" y="3234979"/>
            <a:ext cx="117362" cy="378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2" name="">
            <a:extLst xmlns:a="http://schemas.openxmlformats.org/drawingml/2006/main">
              <a:ext uri="{FF2B5EF4-FFF2-40B4-BE49-F238E27FC236}">
                <a16:creationId xmlns:a16="http://schemas.microsoft.com/office/drawing/2014/main" id="{C57400CE-3625-491E-B4EC-E568DA4E3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180184" y="3272857"/>
            <a:ext cx="117362" cy="33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3" name="">
            <a:extLst xmlns:a="http://schemas.openxmlformats.org/drawingml/2006/main">
              <a:ext uri="{FF2B5EF4-FFF2-40B4-BE49-F238E27FC236}">
                <a16:creationId xmlns:a16="http://schemas.microsoft.com/office/drawing/2014/main" id="{6FC50FCB-A6DA-43A6-B84C-FAC15AE37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97546" y="3306752"/>
            <a:ext cx="117362" cy="261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4" name="">
            <a:extLst xmlns:a="http://schemas.openxmlformats.org/drawingml/2006/main">
              <a:ext uri="{FF2B5EF4-FFF2-40B4-BE49-F238E27FC236}">
                <a16:creationId xmlns:a16="http://schemas.microsoft.com/office/drawing/2014/main" id="{49DE267E-5230-480B-B32C-E206511E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14907" y="3332862"/>
            <a:ext cx="117362" cy="153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5" name="">
            <a:extLst xmlns:a="http://schemas.openxmlformats.org/drawingml/2006/main">
              <a:ext uri="{FF2B5EF4-FFF2-40B4-BE49-F238E27FC236}">
                <a16:creationId xmlns:a16="http://schemas.microsoft.com/office/drawing/2014/main" id="{434B3E04-3977-4F18-9A39-5960EA151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532269" y="3348255"/>
            <a:ext cx="117362" cy="29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6" name="">
            <a:extLst xmlns:a="http://schemas.openxmlformats.org/drawingml/2006/main">
              <a:ext uri="{FF2B5EF4-FFF2-40B4-BE49-F238E27FC236}">
                <a16:creationId xmlns:a16="http://schemas.microsoft.com/office/drawing/2014/main" id="{46918DFF-2BF6-49D7-B1E3-9A1DC1B6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3341379"/>
            <a:ext cx="117362" cy="98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7" name="">
            <a:extLst xmlns:a="http://schemas.openxmlformats.org/drawingml/2006/main">
              <a:ext uri="{FF2B5EF4-FFF2-40B4-BE49-F238E27FC236}">
                <a16:creationId xmlns:a16="http://schemas.microsoft.com/office/drawing/2014/main" id="{7B23A8C0-E454-4CBD-815D-1767C620B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3319881"/>
            <a:ext cx="117362" cy="214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8" name="">
            <a:extLst xmlns:a="http://schemas.openxmlformats.org/drawingml/2006/main">
              <a:ext uri="{FF2B5EF4-FFF2-40B4-BE49-F238E27FC236}">
                <a16:creationId xmlns:a16="http://schemas.microsoft.com/office/drawing/2014/main" id="{420BFA88-A5F9-48BE-8134-48E59205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3289124"/>
            <a:ext cx="117362" cy="307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9" name="">
            <a:extLst xmlns:a="http://schemas.openxmlformats.org/drawingml/2006/main">
              <a:ext uri="{FF2B5EF4-FFF2-40B4-BE49-F238E27FC236}">
                <a16:creationId xmlns:a16="http://schemas.microsoft.com/office/drawing/2014/main" id="{CFDA3E85-3E2D-47EA-A128-422F28B14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3252559"/>
            <a:ext cx="117362" cy="365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0" name="">
            <a:extLst xmlns:a="http://schemas.openxmlformats.org/drawingml/2006/main">
              <a:ext uri="{FF2B5EF4-FFF2-40B4-BE49-F238E27FC236}">
                <a16:creationId xmlns:a16="http://schemas.microsoft.com/office/drawing/2014/main" id="{F1A31A3D-81EF-4B2A-8AE2-A724772EB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119077" y="3214291"/>
            <a:ext cx="117362" cy="382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1" name="">
            <a:extLst xmlns:a="http://schemas.openxmlformats.org/drawingml/2006/main">
              <a:ext uri="{FF2B5EF4-FFF2-40B4-BE49-F238E27FC236}">
                <a16:creationId xmlns:a16="http://schemas.microsoft.com/office/drawing/2014/main" id="{FAA9F017-F517-4267-9154-9CA24BA0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6438" y="3178614"/>
            <a:ext cx="117362" cy="35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2" name="">
            <a:extLst xmlns:a="http://schemas.openxmlformats.org/drawingml/2006/main">
              <a:ext uri="{FF2B5EF4-FFF2-40B4-BE49-F238E27FC236}">
                <a16:creationId xmlns:a16="http://schemas.microsoft.com/office/drawing/2014/main" id="{6354AB52-0280-4EB7-AF10-2103865F0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067675" y="3458424"/>
            <a:ext cx="117362" cy="241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3" name="">
            <a:extLst xmlns:a="http://schemas.openxmlformats.org/drawingml/2006/main">
              <a:ext uri="{FF2B5EF4-FFF2-40B4-BE49-F238E27FC236}">
                <a16:creationId xmlns:a16="http://schemas.microsoft.com/office/drawing/2014/main" id="{0A027206-475A-4189-9231-9FF800406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85037" y="3482576"/>
            <a:ext cx="117362" cy="12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4" name="">
            <a:extLst xmlns:a="http://schemas.openxmlformats.org/drawingml/2006/main">
              <a:ext uri="{FF2B5EF4-FFF2-40B4-BE49-F238E27FC236}">
                <a16:creationId xmlns:a16="http://schemas.microsoft.com/office/drawing/2014/main" id="{4B9DCB91-9503-453F-A65D-E00217B73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302398" y="3495558"/>
            <a:ext cx="117362" cy="3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5" name="">
            <a:extLst xmlns:a="http://schemas.openxmlformats.org/drawingml/2006/main">
              <a:ext uri="{FF2B5EF4-FFF2-40B4-BE49-F238E27FC236}">
                <a16:creationId xmlns:a16="http://schemas.microsoft.com/office/drawing/2014/main" id="{27494D65-483A-4766-9344-B1BE0F24C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3483604"/>
            <a:ext cx="117362" cy="123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6" name="">
            <a:extLst xmlns:a="http://schemas.openxmlformats.org/drawingml/2006/main">
              <a:ext uri="{FF2B5EF4-FFF2-40B4-BE49-F238E27FC236}">
                <a16:creationId xmlns:a16="http://schemas.microsoft.com/office/drawing/2014/main" id="{0539A389-3CB7-41C2-965A-E192C3F15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3460008"/>
            <a:ext cx="117362" cy="23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7" name="">
            <a:extLst xmlns:a="http://schemas.openxmlformats.org/drawingml/2006/main">
              <a:ext uri="{FF2B5EF4-FFF2-40B4-BE49-F238E27FC236}">
                <a16:creationId xmlns:a16="http://schemas.microsoft.com/office/drawing/2014/main" id="{E3224FD1-4594-4F18-A1CA-1A275AF40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3427777"/>
            <a:ext cx="117362" cy="32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8" name="">
            <a:extLst xmlns:a="http://schemas.openxmlformats.org/drawingml/2006/main">
              <a:ext uri="{FF2B5EF4-FFF2-40B4-BE49-F238E27FC236}">
                <a16:creationId xmlns:a16="http://schemas.microsoft.com/office/drawing/2014/main" id="{4A2586C2-666C-4AD9-B97E-12FFE55F0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3390526"/>
            <a:ext cx="117362" cy="37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9" name="">
            <a:extLst xmlns:a="http://schemas.openxmlformats.org/drawingml/2006/main">
              <a:ext uri="{FF2B5EF4-FFF2-40B4-BE49-F238E27FC236}">
                <a16:creationId xmlns:a16="http://schemas.microsoft.com/office/drawing/2014/main" id="{9B7BE000-ED8F-42E0-A230-D2EE6214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3352436"/>
            <a:ext cx="117362" cy="380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0" name="">
            <a:extLst xmlns:a="http://schemas.openxmlformats.org/drawingml/2006/main">
              <a:ext uri="{FF2B5EF4-FFF2-40B4-BE49-F238E27FC236}">
                <a16:creationId xmlns:a16="http://schemas.microsoft.com/office/drawing/2014/main" id="{332F3CA2-0DD0-450D-9975-0C2011D42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6568" y="3317783"/>
            <a:ext cx="117362" cy="34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1" name="">
            <a:extLst xmlns:a="http://schemas.openxmlformats.org/drawingml/2006/main">
              <a:ext uri="{FF2B5EF4-FFF2-40B4-BE49-F238E27FC236}">
                <a16:creationId xmlns:a16="http://schemas.microsoft.com/office/drawing/2014/main" id="{F029207A-C3D9-4128-9931-241717008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23929" y="3290456"/>
            <a:ext cx="117362" cy="273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2" name="">
            <a:extLst xmlns:a="http://schemas.openxmlformats.org/drawingml/2006/main">
              <a:ext uri="{FF2B5EF4-FFF2-40B4-BE49-F238E27FC236}">
                <a16:creationId xmlns:a16="http://schemas.microsoft.com/office/drawing/2014/main" id="{A68E724E-2ED1-49FD-B5E1-C9CF479E7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41291" y="3273522"/>
            <a:ext cx="117362" cy="1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3" name="">
            <a:extLst xmlns:a="http://schemas.openxmlformats.org/drawingml/2006/main">
              <a:ext uri="{FF2B5EF4-FFF2-40B4-BE49-F238E27FC236}">
                <a16:creationId xmlns:a16="http://schemas.microsoft.com/office/drawing/2014/main" id="{8321D876-B98B-428A-B3EC-49E587D7A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653" y="3268881"/>
            <a:ext cx="117362" cy="46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4" name="">
            <a:extLst xmlns:a="http://schemas.openxmlformats.org/drawingml/2006/main">
              <a:ext uri="{FF2B5EF4-FFF2-40B4-BE49-F238E27FC236}">
                <a16:creationId xmlns:a16="http://schemas.microsoft.com/office/drawing/2014/main" id="{2BD85BDF-2EA3-496F-ABC4-1858B0CC2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3268881"/>
            <a:ext cx="117362" cy="81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5" name="">
            <a:extLst xmlns:a="http://schemas.openxmlformats.org/drawingml/2006/main">
              <a:ext uri="{FF2B5EF4-FFF2-40B4-BE49-F238E27FC236}">
                <a16:creationId xmlns:a16="http://schemas.microsoft.com/office/drawing/2014/main" id="{E3548596-9965-48C8-A27B-A57D85DC8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3277054"/>
            <a:ext cx="117362" cy="20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6" name="">
            <a:extLst xmlns:a="http://schemas.openxmlformats.org/drawingml/2006/main">
              <a:ext uri="{FF2B5EF4-FFF2-40B4-BE49-F238E27FC236}">
                <a16:creationId xmlns:a16="http://schemas.microsoft.com/office/drawing/2014/main" id="{1B9C9155-CF75-4EFE-B167-A038C6FBE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3297124"/>
            <a:ext cx="117362" cy="297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7" name="">
            <a:extLst xmlns:a="http://schemas.openxmlformats.org/drawingml/2006/main">
              <a:ext uri="{FF2B5EF4-FFF2-40B4-BE49-F238E27FC236}">
                <a16:creationId xmlns:a16="http://schemas.microsoft.com/office/drawing/2014/main" id="{6FDF563D-DE0F-478C-9DDE-87AEC56F8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3326839"/>
            <a:ext cx="117362" cy="360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8" name="">
            <a:extLst xmlns:a="http://schemas.openxmlformats.org/drawingml/2006/main">
              <a:ext uri="{FF2B5EF4-FFF2-40B4-BE49-F238E27FC236}">
                <a16:creationId xmlns:a16="http://schemas.microsoft.com/office/drawing/2014/main" id="{EB525890-B0CD-4835-B45E-59F832293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3362863"/>
            <a:ext cx="117362" cy="382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9" name="">
            <a:extLst xmlns:a="http://schemas.openxmlformats.org/drawingml/2006/main">
              <a:ext uri="{FF2B5EF4-FFF2-40B4-BE49-F238E27FC236}">
                <a16:creationId xmlns:a16="http://schemas.microsoft.com/office/drawing/2014/main" id="{8ECC9808-0E93-43BD-8905-2588F2E3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2822" y="3401153"/>
            <a:ext cx="117362" cy="362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0" name="">
            <a:extLst xmlns:a="http://schemas.openxmlformats.org/drawingml/2006/main">
              <a:ext uri="{FF2B5EF4-FFF2-40B4-BE49-F238E27FC236}">
                <a16:creationId xmlns:a16="http://schemas.microsoft.com/office/drawing/2014/main" id="{DC7791DC-B0D8-42E1-88A1-ACC8614D0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180184" y="3437412"/>
            <a:ext cx="117362" cy="301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1" name="">
            <a:extLst xmlns:a="http://schemas.openxmlformats.org/drawingml/2006/main">
              <a:ext uri="{FF2B5EF4-FFF2-40B4-BE49-F238E27FC236}">
                <a16:creationId xmlns:a16="http://schemas.microsoft.com/office/drawing/2014/main" id="{69B45FD1-FFD2-40E9-8E4F-1194D64FA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97546" y="3467571"/>
            <a:ext cx="117362" cy="206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2" name="">
            <a:extLst xmlns:a="http://schemas.openxmlformats.org/drawingml/2006/main">
              <a:ext uri="{FF2B5EF4-FFF2-40B4-BE49-F238E27FC236}">
                <a16:creationId xmlns:a16="http://schemas.microsoft.com/office/drawing/2014/main" id="{FED1487F-E980-4C4E-96B2-D4261B82B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14907" y="3488244"/>
            <a:ext cx="117362" cy="88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3" name="">
            <a:extLst xmlns:a="http://schemas.openxmlformats.org/drawingml/2006/main">
              <a:ext uri="{FF2B5EF4-FFF2-40B4-BE49-F238E27FC236}">
                <a16:creationId xmlns:a16="http://schemas.microsoft.com/office/drawing/2014/main" id="{A097EE91-6BD5-4C86-8C24-2AB1D7FEA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3493178"/>
            <a:ext cx="117362" cy="3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4" name="">
            <a:extLst xmlns:a="http://schemas.openxmlformats.org/drawingml/2006/main">
              <a:ext uri="{FF2B5EF4-FFF2-40B4-BE49-F238E27FC236}">
                <a16:creationId xmlns:a16="http://schemas.microsoft.com/office/drawing/2014/main" id="{49DAB5C3-D105-4963-B754-DD3E881B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3476885"/>
            <a:ext cx="117362" cy="16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5" name="">
            <a:extLst xmlns:a="http://schemas.openxmlformats.org/drawingml/2006/main">
              <a:ext uri="{FF2B5EF4-FFF2-40B4-BE49-F238E27FC236}">
                <a16:creationId xmlns:a16="http://schemas.microsoft.com/office/drawing/2014/main" id="{EB54B848-E86B-41D4-825B-74AFC34F2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3450062"/>
            <a:ext cx="117362" cy="26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6" name="">
            <a:extLst xmlns:a="http://schemas.openxmlformats.org/drawingml/2006/main">
              <a:ext uri="{FF2B5EF4-FFF2-40B4-BE49-F238E27FC236}">
                <a16:creationId xmlns:a16="http://schemas.microsoft.com/office/drawing/2014/main" id="{57ACD6DE-F12F-470B-9F73-DA7621BE9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3415718"/>
            <a:ext cx="117362" cy="34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7" name="">
            <a:extLst xmlns:a="http://schemas.openxmlformats.org/drawingml/2006/main">
              <a:ext uri="{FF2B5EF4-FFF2-40B4-BE49-F238E27FC236}">
                <a16:creationId xmlns:a16="http://schemas.microsoft.com/office/drawing/2014/main" id="{24E1A6EF-B9D8-453A-9858-CC6DC4737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3377708"/>
            <a:ext cx="117362" cy="3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8" name="">
            <a:extLst xmlns:a="http://schemas.openxmlformats.org/drawingml/2006/main">
              <a:ext uri="{FF2B5EF4-FFF2-40B4-BE49-F238E27FC236}">
                <a16:creationId xmlns:a16="http://schemas.microsoft.com/office/drawing/2014/main" id="{31798B12-49B8-4747-8D86-02A00359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119077" y="3340299"/>
            <a:ext cx="117362" cy="374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9" name="">
            <a:extLst xmlns:a="http://schemas.openxmlformats.org/drawingml/2006/main">
              <a:ext uri="{FF2B5EF4-FFF2-40B4-BE49-F238E27FC236}">
                <a16:creationId xmlns:a16="http://schemas.microsoft.com/office/drawing/2014/main" id="{F7C741CA-DF52-41D1-B834-6635FD0B4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6438" y="3307688"/>
            <a:ext cx="117362" cy="326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0" name="">
            <a:extLst xmlns:a="http://schemas.openxmlformats.org/drawingml/2006/main">
              <a:ext uri="{FF2B5EF4-FFF2-40B4-BE49-F238E27FC236}">
                <a16:creationId xmlns:a16="http://schemas.microsoft.com/office/drawing/2014/main" id="{D98A025F-E00B-4752-B299-9134C71F8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067675" y="3618267"/>
            <a:ext cx="117362" cy="184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1" name="">
            <a:extLst xmlns:a="http://schemas.openxmlformats.org/drawingml/2006/main">
              <a:ext uri="{FF2B5EF4-FFF2-40B4-BE49-F238E27FC236}">
                <a16:creationId xmlns:a16="http://schemas.microsoft.com/office/drawing/2014/main" id="{9D24F96F-1E52-44A5-96FD-DFFB208BA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85037" y="3636709"/>
            <a:ext cx="117362" cy="63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2" name="">
            <a:extLst xmlns:a="http://schemas.openxmlformats.org/drawingml/2006/main">
              <a:ext uri="{FF2B5EF4-FFF2-40B4-BE49-F238E27FC236}">
                <a16:creationId xmlns:a16="http://schemas.microsoft.com/office/drawing/2014/main" id="{BAF91B79-AD6A-428C-9FEC-480736B03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02398" y="3636527"/>
            <a:ext cx="117362" cy="6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3" name="">
            <a:extLst xmlns:a="http://schemas.openxmlformats.org/drawingml/2006/main">
              <a:ext uri="{FF2B5EF4-FFF2-40B4-BE49-F238E27FC236}">
                <a16:creationId xmlns:a16="http://schemas.microsoft.com/office/drawing/2014/main" id="{E1853F1B-4D60-431E-AFE1-D23E00DC3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3617924"/>
            <a:ext cx="117362" cy="18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4" name="">
            <a:extLst xmlns:a="http://schemas.openxmlformats.org/drawingml/2006/main">
              <a:ext uri="{FF2B5EF4-FFF2-40B4-BE49-F238E27FC236}">
                <a16:creationId xmlns:a16="http://schemas.microsoft.com/office/drawing/2014/main" id="{9969E7FC-E844-4BE0-9902-914DCF509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3589311"/>
            <a:ext cx="117362" cy="286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5" name="">
            <a:extLst xmlns:a="http://schemas.openxmlformats.org/drawingml/2006/main">
              <a:ext uri="{FF2B5EF4-FFF2-40B4-BE49-F238E27FC236}">
                <a16:creationId xmlns:a16="http://schemas.microsoft.com/office/drawing/2014/main" id="{6B320A52-6B20-4748-818C-08E833686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3553899"/>
            <a:ext cx="117362" cy="354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6" name="">
            <a:extLst xmlns:a="http://schemas.openxmlformats.org/drawingml/2006/main">
              <a:ext uri="{FF2B5EF4-FFF2-40B4-BE49-F238E27FC236}">
                <a16:creationId xmlns:a16="http://schemas.microsoft.com/office/drawing/2014/main" id="{71CBA73F-3157-4121-A9A2-99BB8E989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3515662"/>
            <a:ext cx="117362" cy="382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7" name="">
            <a:extLst xmlns:a="http://schemas.openxmlformats.org/drawingml/2006/main">
              <a:ext uri="{FF2B5EF4-FFF2-40B4-BE49-F238E27FC236}">
                <a16:creationId xmlns:a16="http://schemas.microsoft.com/office/drawing/2014/main" id="{888764F9-6600-4B7D-B8C5-C0FE8DCEB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3478892"/>
            <a:ext cx="117362" cy="367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8" name="">
            <a:extLst xmlns:a="http://schemas.openxmlformats.org/drawingml/2006/main">
              <a:ext uri="{FF2B5EF4-FFF2-40B4-BE49-F238E27FC236}">
                <a16:creationId xmlns:a16="http://schemas.microsoft.com/office/drawing/2014/main" id="{51483542-0C9E-4076-9CC4-C96E2C2EB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6568" y="3447716"/>
            <a:ext cx="117362" cy="311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9" name="">
            <a:extLst xmlns:a="http://schemas.openxmlformats.org/drawingml/2006/main">
              <a:ext uri="{FF2B5EF4-FFF2-40B4-BE49-F238E27FC236}">
                <a16:creationId xmlns:a16="http://schemas.microsoft.com/office/drawing/2014/main" id="{50527B68-373B-4283-AFC2-10277C0D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23929" y="3425633"/>
            <a:ext cx="117362" cy="22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0" name="">
            <a:extLst xmlns:a="http://schemas.openxmlformats.org/drawingml/2006/main">
              <a:ext uri="{FF2B5EF4-FFF2-40B4-BE49-F238E27FC236}">
                <a16:creationId xmlns:a16="http://schemas.microsoft.com/office/drawing/2014/main" id="{27E4F8EA-A7EA-44F8-A9C5-7E2B6D043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41291" y="3415121"/>
            <a:ext cx="117362" cy="105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1" name="">
            <a:extLst xmlns:a="http://schemas.openxmlformats.org/drawingml/2006/main">
              <a:ext uri="{FF2B5EF4-FFF2-40B4-BE49-F238E27FC236}">
                <a16:creationId xmlns:a16="http://schemas.microsoft.com/office/drawing/2014/main" id="{82DB4BF0-5134-446B-84E1-78987575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653" y="3415121"/>
            <a:ext cx="117362" cy="22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2" name="">
            <a:extLst xmlns:a="http://schemas.openxmlformats.org/drawingml/2006/main">
              <a:ext uri="{FF2B5EF4-FFF2-40B4-BE49-F238E27FC236}">
                <a16:creationId xmlns:a16="http://schemas.microsoft.com/office/drawing/2014/main" id="{1983AD79-4E47-40E2-B46A-3FDCCB0D0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3417360"/>
            <a:ext cx="117362" cy="14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3" name="">
            <a:extLst xmlns:a="http://schemas.openxmlformats.org/drawingml/2006/main">
              <a:ext uri="{FF2B5EF4-FFF2-40B4-BE49-F238E27FC236}">
                <a16:creationId xmlns:a16="http://schemas.microsoft.com/office/drawing/2014/main" id="{641F3149-7317-4FDF-96BC-3036520F1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3432098"/>
            <a:ext cx="117362" cy="25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4" name="">
            <a:extLst xmlns:a="http://schemas.openxmlformats.org/drawingml/2006/main">
              <a:ext uri="{FF2B5EF4-FFF2-40B4-BE49-F238E27FC236}">
                <a16:creationId xmlns:a16="http://schemas.microsoft.com/office/drawing/2014/main" id="{B3F1A98F-88F5-46F2-9C99-BC44EBFAF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3457682"/>
            <a:ext cx="117362" cy="335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5" name="">
            <a:extLst xmlns:a="http://schemas.openxmlformats.org/drawingml/2006/main">
              <a:ext uri="{FF2B5EF4-FFF2-40B4-BE49-F238E27FC236}">
                <a16:creationId xmlns:a16="http://schemas.microsoft.com/office/drawing/2014/main" id="{8E1FC4FD-40E3-4B5A-A97D-5B6051B02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3491241"/>
            <a:ext cx="117362" cy="37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6" name="">
            <a:extLst xmlns:a="http://schemas.openxmlformats.org/drawingml/2006/main">
              <a:ext uri="{FF2B5EF4-FFF2-40B4-BE49-F238E27FC236}">
                <a16:creationId xmlns:a16="http://schemas.microsoft.com/office/drawing/2014/main" id="{6AA42E04-6620-4DCF-920C-3752D434E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3529007"/>
            <a:ext cx="117362" cy="37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7" name="">
            <a:extLst xmlns:a="http://schemas.openxmlformats.org/drawingml/2006/main">
              <a:ext uri="{FF2B5EF4-FFF2-40B4-BE49-F238E27FC236}">
                <a16:creationId xmlns:a16="http://schemas.microsoft.com/office/drawing/2014/main" id="{3C1D8717-D48D-4596-BE40-B98E20752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2822" y="3566742"/>
            <a:ext cx="117362" cy="334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8" name="">
            <a:extLst xmlns:a="http://schemas.openxmlformats.org/drawingml/2006/main">
              <a:ext uri="{FF2B5EF4-FFF2-40B4-BE49-F238E27FC236}">
                <a16:creationId xmlns:a16="http://schemas.microsoft.com/office/drawing/2014/main" id="{B4D8491B-C1A6-4CC8-8A47-7CD680B18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180184" y="3600212"/>
            <a:ext cx="117362" cy="2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9" name="">
            <a:extLst xmlns:a="http://schemas.openxmlformats.org/drawingml/2006/main">
              <a:ext uri="{FF2B5EF4-FFF2-40B4-BE49-F238E27FC236}">
                <a16:creationId xmlns:a16="http://schemas.microsoft.com/office/drawing/2014/main" id="{16D42FAA-4240-47C6-83D6-562A3783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97546" y="3625659"/>
            <a:ext cx="117362" cy="145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0" name="">
            <a:extLst xmlns:a="http://schemas.openxmlformats.org/drawingml/2006/main">
              <a:ext uri="{FF2B5EF4-FFF2-40B4-BE49-F238E27FC236}">
                <a16:creationId xmlns:a16="http://schemas.microsoft.com/office/drawing/2014/main" id="{D3E20316-40EC-4879-8A32-9154EC86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14907" y="3640227"/>
            <a:ext cx="117362" cy="2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1" name="">
            <a:extLst xmlns:a="http://schemas.openxmlformats.org/drawingml/2006/main">
              <a:ext uri="{FF2B5EF4-FFF2-40B4-BE49-F238E27FC236}">
                <a16:creationId xmlns:a16="http://schemas.microsoft.com/office/drawing/2014/main" id="{10ED9FE7-EDF4-4B1E-B3EC-4EFC2B01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3631594"/>
            <a:ext cx="117362" cy="106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2" name="">
            <a:extLst xmlns:a="http://schemas.openxmlformats.org/drawingml/2006/main">
              <a:ext uri="{FF2B5EF4-FFF2-40B4-BE49-F238E27FC236}">
                <a16:creationId xmlns:a16="http://schemas.microsoft.com/office/drawing/2014/main" id="{51A764BD-813D-4BB6-8344-0A84CD6D7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3609360"/>
            <a:ext cx="117362" cy="22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3" name="">
            <a:extLst xmlns:a="http://schemas.openxmlformats.org/drawingml/2006/main">
              <a:ext uri="{FF2B5EF4-FFF2-40B4-BE49-F238E27FC236}">
                <a16:creationId xmlns:a16="http://schemas.microsoft.com/office/drawing/2014/main" id="{95C9098C-877F-4D37-AD80-6D44C1996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3578078"/>
            <a:ext cx="117362" cy="3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4" name="">
            <a:extLst xmlns:a="http://schemas.openxmlformats.org/drawingml/2006/main">
              <a:ext uri="{FF2B5EF4-FFF2-40B4-BE49-F238E27FC236}">
                <a16:creationId xmlns:a16="http://schemas.microsoft.com/office/drawing/2014/main" id="{C315CCB8-A61C-44C7-9AA6-0E9265BA7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3541257"/>
            <a:ext cx="117362" cy="36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5" name="">
            <a:extLst xmlns:a="http://schemas.openxmlformats.org/drawingml/2006/main">
              <a:ext uri="{FF2B5EF4-FFF2-40B4-BE49-F238E27FC236}">
                <a16:creationId xmlns:a16="http://schemas.microsoft.com/office/drawing/2014/main" id="{50629423-83C7-48D4-8779-77C23C166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3503031"/>
            <a:ext cx="117362" cy="382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6" name="">
            <a:extLst xmlns:a="http://schemas.openxmlformats.org/drawingml/2006/main">
              <a:ext uri="{FF2B5EF4-FFF2-40B4-BE49-F238E27FC236}">
                <a16:creationId xmlns:a16="http://schemas.microsoft.com/office/drawing/2014/main" id="{2CD650AD-0AB3-4982-AC39-043A823C9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119077" y="3467689"/>
            <a:ext cx="117362" cy="353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7" name="">
            <a:extLst xmlns:a="http://schemas.openxmlformats.org/drawingml/2006/main">
              <a:ext uri="{FF2B5EF4-FFF2-40B4-BE49-F238E27FC236}">
                <a16:creationId xmlns:a16="http://schemas.microsoft.com/office/drawing/2014/main" id="{C2C88448-78F2-43D7-B0FF-5D9341288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6438" y="3439198"/>
            <a:ext cx="117362" cy="284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8" name="">
            <a:extLst xmlns:a="http://schemas.openxmlformats.org/drawingml/2006/main">
              <a:ext uri="{FF2B5EF4-FFF2-40B4-BE49-F238E27FC236}">
                <a16:creationId xmlns:a16="http://schemas.microsoft.com/office/drawing/2014/main" id="{5EE74F68-6FA6-49AB-9794-AA354CC11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067675" y="3775217"/>
            <a:ext cx="117362" cy="12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9" name="">
            <a:extLst xmlns:a="http://schemas.openxmlformats.org/drawingml/2006/main">
              <a:ext uri="{FF2B5EF4-FFF2-40B4-BE49-F238E27FC236}">
                <a16:creationId xmlns:a16="http://schemas.microsoft.com/office/drawing/2014/main" id="{652622BE-E738-4AE2-9C05-AC63921D3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85037" y="3786813"/>
            <a:ext cx="117362" cy="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0" name="">
            <a:extLst xmlns:a="http://schemas.openxmlformats.org/drawingml/2006/main">
              <a:ext uri="{FF2B5EF4-FFF2-40B4-BE49-F238E27FC236}">
                <a16:creationId xmlns:a16="http://schemas.microsoft.com/office/drawing/2014/main" id="{E6FF5B9A-B325-4168-959D-213A6EBB0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02398" y="3773657"/>
            <a:ext cx="117362" cy="13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1" name="">
            <a:extLst xmlns:a="http://schemas.openxmlformats.org/drawingml/2006/main">
              <a:ext uri="{FF2B5EF4-FFF2-40B4-BE49-F238E27FC236}">
                <a16:creationId xmlns:a16="http://schemas.microsoft.com/office/drawing/2014/main" id="{B8F0943C-A903-4EE9-9F73-8BE27898E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3749363"/>
            <a:ext cx="117362" cy="242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2" name="">
            <a:extLst xmlns:a="http://schemas.openxmlformats.org/drawingml/2006/main">
              <a:ext uri="{FF2B5EF4-FFF2-40B4-BE49-F238E27FC236}">
                <a16:creationId xmlns:a16="http://schemas.microsoft.com/office/drawing/2014/main" id="{D43B8566-0615-46C4-B84C-FA5F0D9E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3716656"/>
            <a:ext cx="117362" cy="327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3" name="">
            <a:extLst xmlns:a="http://schemas.openxmlformats.org/drawingml/2006/main">
              <a:ext uri="{FF2B5EF4-FFF2-40B4-BE49-F238E27FC236}">
                <a16:creationId xmlns:a16="http://schemas.microsoft.com/office/drawing/2014/main" id="{0E671DCF-3724-4B7D-93B3-44C920895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3679208"/>
            <a:ext cx="117362" cy="37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4" name="">
            <a:extLst xmlns:a="http://schemas.openxmlformats.org/drawingml/2006/main">
              <a:ext uri="{FF2B5EF4-FFF2-40B4-BE49-F238E27FC236}">
                <a16:creationId xmlns:a16="http://schemas.microsoft.com/office/drawing/2014/main" id="{FCBE74F0-13E3-4D75-879D-77C3129BE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3641221"/>
            <a:ext cx="117362" cy="37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5" name="">
            <a:extLst xmlns:a="http://schemas.openxmlformats.org/drawingml/2006/main">
              <a:ext uri="{FF2B5EF4-FFF2-40B4-BE49-F238E27FC236}">
                <a16:creationId xmlns:a16="http://schemas.microsoft.com/office/drawing/2014/main" id="{8F84CE3E-F014-4BD6-99CB-A167D3107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3606959"/>
            <a:ext cx="117362" cy="342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6" name="">
            <a:extLst xmlns:a="http://schemas.openxmlformats.org/drawingml/2006/main">
              <a:ext uri="{FF2B5EF4-FFF2-40B4-BE49-F238E27FC236}">
                <a16:creationId xmlns:a16="http://schemas.microsoft.com/office/drawing/2014/main" id="{DA591E64-F9B6-4A7B-8B15-F22282ED5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6568" y="3580267"/>
            <a:ext cx="117362" cy="2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7" name="">
            <a:extLst xmlns:a="http://schemas.openxmlformats.org/drawingml/2006/main">
              <a:ext uri="{FF2B5EF4-FFF2-40B4-BE49-F238E27FC236}">
                <a16:creationId xmlns:a16="http://schemas.microsoft.com/office/drawing/2014/main" id="{2339D275-992A-4D0D-874B-3901C0BFA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23929" y="3564141"/>
            <a:ext cx="117362" cy="161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8" name="">
            <a:extLst xmlns:a="http://schemas.openxmlformats.org/drawingml/2006/main">
              <a:ext uri="{FF2B5EF4-FFF2-40B4-BE49-F238E27FC236}">
                <a16:creationId xmlns:a16="http://schemas.microsoft.com/office/drawing/2014/main" id="{9C074C00-836E-4355-BF32-2D4E24799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41291" y="3560390"/>
            <a:ext cx="117362" cy="3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9" name="">
            <a:extLst xmlns:a="http://schemas.openxmlformats.org/drawingml/2006/main">
              <a:ext uri="{FF2B5EF4-FFF2-40B4-BE49-F238E27FC236}">
                <a16:creationId xmlns:a16="http://schemas.microsoft.com/office/drawing/2014/main" id="{99DCF109-AE3A-4EBC-AF54-223FAC34C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653" y="3560390"/>
            <a:ext cx="117362" cy="90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0" name="">
            <a:extLst xmlns:a="http://schemas.openxmlformats.org/drawingml/2006/main">
              <a:ext uri="{FF2B5EF4-FFF2-40B4-BE49-F238E27FC236}">
                <a16:creationId xmlns:a16="http://schemas.microsoft.com/office/drawing/2014/main" id="{9E1F19B7-17AE-4251-8946-7929B38CC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3569437"/>
            <a:ext cx="117362" cy="208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1" name="">
            <a:extLst xmlns:a="http://schemas.openxmlformats.org/drawingml/2006/main">
              <a:ext uri="{FF2B5EF4-FFF2-40B4-BE49-F238E27FC236}">
                <a16:creationId xmlns:a16="http://schemas.microsoft.com/office/drawing/2014/main" id="{79AD1F8B-9CC0-4412-9E79-68DD3332E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3590264"/>
            <a:ext cx="117362" cy="30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2" name="">
            <a:extLst xmlns:a="http://schemas.openxmlformats.org/drawingml/2006/main">
              <a:ext uri="{FF2B5EF4-FFF2-40B4-BE49-F238E27FC236}">
                <a16:creationId xmlns:a16="http://schemas.microsoft.com/office/drawing/2014/main" id="{C7AC1CB4-EF3F-42B4-82C0-F93FDC01A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3620536"/>
            <a:ext cx="117362" cy="363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3" name="">
            <a:extLst xmlns:a="http://schemas.openxmlformats.org/drawingml/2006/main">
              <a:ext uri="{FF2B5EF4-FFF2-40B4-BE49-F238E27FC236}">
                <a16:creationId xmlns:a16="http://schemas.microsoft.com/office/drawing/2014/main" id="{5596651F-5988-4AFF-A489-D57BB4F36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3656854"/>
            <a:ext cx="117362" cy="382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4" name="">
            <a:extLst xmlns:a="http://schemas.openxmlformats.org/drawingml/2006/main">
              <a:ext uri="{FF2B5EF4-FFF2-40B4-BE49-F238E27FC236}">
                <a16:creationId xmlns:a16="http://schemas.microsoft.com/office/drawing/2014/main" id="{C8455497-083A-476F-A94A-72E0EAF38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3695142"/>
            <a:ext cx="117362" cy="35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5" name="">
            <a:extLst xmlns:a="http://schemas.openxmlformats.org/drawingml/2006/main">
              <a:ext uri="{FF2B5EF4-FFF2-40B4-BE49-F238E27FC236}">
                <a16:creationId xmlns:a16="http://schemas.microsoft.com/office/drawing/2014/main" id="{FF0B1437-58D5-47E0-B222-9415FA345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2822" y="3731103"/>
            <a:ext cx="117362" cy="295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6" name="">
            <a:extLst xmlns:a="http://schemas.openxmlformats.org/drawingml/2006/main">
              <a:ext uri="{FF2B5EF4-FFF2-40B4-BE49-F238E27FC236}">
                <a16:creationId xmlns:a16="http://schemas.microsoft.com/office/drawing/2014/main" id="{155242FA-1252-4885-BB0B-6F0F1B01E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180184" y="3760701"/>
            <a:ext cx="117362" cy="199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7" name="">
            <a:extLst xmlns:a="http://schemas.openxmlformats.org/drawingml/2006/main">
              <a:ext uri="{FF2B5EF4-FFF2-40B4-BE49-F238E27FC236}">
                <a16:creationId xmlns:a16="http://schemas.microsoft.com/office/drawing/2014/main" id="{35E15720-4735-49CC-8B20-FF05EA826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97546" y="3780615"/>
            <a:ext cx="117362" cy="7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8" name="">
            <a:extLst xmlns:a="http://schemas.openxmlformats.org/drawingml/2006/main">
              <a:ext uri="{FF2B5EF4-FFF2-40B4-BE49-F238E27FC236}">
                <a16:creationId xmlns:a16="http://schemas.microsoft.com/office/drawing/2014/main" id="{BD59524F-CA2A-4C89-9026-28A9BA286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14907" y="3783785"/>
            <a:ext cx="117362" cy="4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9" name="">
            <a:extLst xmlns:a="http://schemas.openxmlformats.org/drawingml/2006/main">
              <a:ext uri="{FF2B5EF4-FFF2-40B4-BE49-F238E27FC236}">
                <a16:creationId xmlns:a16="http://schemas.microsoft.com/office/drawing/2014/main" id="{E45F9F2A-89AD-482F-8500-999ADF551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3766685"/>
            <a:ext cx="117362" cy="17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0" name="">
            <a:extLst xmlns:a="http://schemas.openxmlformats.org/drawingml/2006/main">
              <a:ext uri="{FF2B5EF4-FFF2-40B4-BE49-F238E27FC236}">
                <a16:creationId xmlns:a16="http://schemas.microsoft.com/office/drawing/2014/main" id="{9FFE9428-B528-4BFD-B542-BFB375DAB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3739230"/>
            <a:ext cx="117362" cy="274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1" name="">
            <a:extLst xmlns:a="http://schemas.openxmlformats.org/drawingml/2006/main">
              <a:ext uri="{FF2B5EF4-FFF2-40B4-BE49-F238E27FC236}">
                <a16:creationId xmlns:a16="http://schemas.microsoft.com/office/drawing/2014/main" id="{353D6B04-1C6B-4394-B13F-A5CA363CB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3704499"/>
            <a:ext cx="117362" cy="347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2" name="">
            <a:extLst xmlns:a="http://schemas.openxmlformats.org/drawingml/2006/main">
              <a:ext uri="{FF2B5EF4-FFF2-40B4-BE49-F238E27FC236}">
                <a16:creationId xmlns:a16="http://schemas.microsoft.com/office/drawing/2014/main" id="{76F4F74C-F65D-4F5E-9356-63BFC6431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3666391"/>
            <a:ext cx="117362" cy="381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3" name="">
            <a:extLst xmlns:a="http://schemas.openxmlformats.org/drawingml/2006/main">
              <a:ext uri="{FF2B5EF4-FFF2-40B4-BE49-F238E27FC236}">
                <a16:creationId xmlns:a16="http://schemas.microsoft.com/office/drawing/2014/main" id="{C1803584-E61A-4AD4-A521-A7DD246AC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3629183"/>
            <a:ext cx="117362" cy="37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4" name="">
            <a:extLst xmlns:a="http://schemas.openxmlformats.org/drawingml/2006/main">
              <a:ext uri="{FF2B5EF4-FFF2-40B4-BE49-F238E27FC236}">
                <a16:creationId xmlns:a16="http://schemas.microsoft.com/office/drawing/2014/main" id="{C4129797-6F02-4E76-B648-CEF71051E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119077" y="3597051"/>
            <a:ext cx="117362" cy="321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5" name="">
            <a:extLst xmlns:a="http://schemas.openxmlformats.org/drawingml/2006/main">
              <a:ext uri="{FF2B5EF4-FFF2-40B4-BE49-F238E27FC236}">
                <a16:creationId xmlns:a16="http://schemas.microsoft.com/office/drawing/2014/main" id="{F1D28B11-9335-4691-8D33-3310443C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6438" y="3573601"/>
            <a:ext cx="117362" cy="23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6" name="">
            <a:extLst xmlns:a="http://schemas.openxmlformats.org/drawingml/2006/main">
              <a:ext uri="{FF2B5EF4-FFF2-40B4-BE49-F238E27FC236}">
                <a16:creationId xmlns:a16="http://schemas.microsoft.com/office/drawing/2014/main" id="{D66148FE-82C6-478D-95FF-0EFB7CA2C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067675" y="3928909"/>
            <a:ext cx="117362" cy="54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7" name="">
            <a:extLst xmlns:a="http://schemas.openxmlformats.org/drawingml/2006/main">
              <a:ext uri="{FF2B5EF4-FFF2-40B4-BE49-F238E27FC236}">
                <a16:creationId xmlns:a16="http://schemas.microsoft.com/office/drawing/2014/main" id="{F1944410-6AB0-4719-BFC9-CFD99BB8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85037" y="3926961"/>
            <a:ext cx="117362" cy="73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8" name="">
            <a:extLst xmlns:a="http://schemas.openxmlformats.org/drawingml/2006/main">
              <a:ext uri="{FF2B5EF4-FFF2-40B4-BE49-F238E27FC236}">
                <a16:creationId xmlns:a16="http://schemas.microsoft.com/office/drawing/2014/main" id="{F9EAAD63-C461-418E-9D46-31991769F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02398" y="3907580"/>
            <a:ext cx="117362" cy="193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9" name="">
            <a:extLst xmlns:a="http://schemas.openxmlformats.org/drawingml/2006/main">
              <a:ext uri="{FF2B5EF4-FFF2-40B4-BE49-F238E27FC236}">
                <a16:creationId xmlns:a16="http://schemas.microsoft.com/office/drawing/2014/main" id="{60A20AD7-C915-4E16-8E55-691003D32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3878379"/>
            <a:ext cx="117362" cy="292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0" name="">
            <a:extLst xmlns:a="http://schemas.openxmlformats.org/drawingml/2006/main">
              <a:ext uri="{FF2B5EF4-FFF2-40B4-BE49-F238E27FC236}">
                <a16:creationId xmlns:a16="http://schemas.microsoft.com/office/drawing/2014/main" id="{757278AF-1593-47DE-9356-517607948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3842636"/>
            <a:ext cx="117362" cy="357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1" name="">
            <a:extLst xmlns:a="http://schemas.openxmlformats.org/drawingml/2006/main">
              <a:ext uri="{FF2B5EF4-FFF2-40B4-BE49-F238E27FC236}">
                <a16:creationId xmlns:a16="http://schemas.microsoft.com/office/drawing/2014/main" id="{97D6D5F2-DA59-4695-9662-78DCBC02E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3804362"/>
            <a:ext cx="117362" cy="382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2" name="">
            <a:extLst xmlns:a="http://schemas.openxmlformats.org/drawingml/2006/main">
              <a:ext uri="{FF2B5EF4-FFF2-40B4-BE49-F238E27FC236}">
                <a16:creationId xmlns:a16="http://schemas.microsoft.com/office/drawing/2014/main" id="{004E327A-6D25-46E1-BC08-618168418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3767852"/>
            <a:ext cx="117362" cy="365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3" name="">
            <a:extLst xmlns:a="http://schemas.openxmlformats.org/drawingml/2006/main">
              <a:ext uri="{FF2B5EF4-FFF2-40B4-BE49-F238E27FC236}">
                <a16:creationId xmlns:a16="http://schemas.microsoft.com/office/drawing/2014/main" id="{EAA6EBAE-2C72-494A-9CD0-B09564C6A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3737205"/>
            <a:ext cx="117362" cy="30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4" name="">
            <a:extLst xmlns:a="http://schemas.openxmlformats.org/drawingml/2006/main">
              <a:ext uri="{FF2B5EF4-FFF2-40B4-BE49-F238E27FC236}">
                <a16:creationId xmlns:a16="http://schemas.microsoft.com/office/drawing/2014/main" id="{5BC8E36B-21BE-4211-873D-2CD26DA1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6568" y="3715859"/>
            <a:ext cx="117362" cy="213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5" name="">
            <a:extLst xmlns:a="http://schemas.openxmlformats.org/drawingml/2006/main">
              <a:ext uri="{FF2B5EF4-FFF2-40B4-BE49-F238E27FC236}">
                <a16:creationId xmlns:a16="http://schemas.microsoft.com/office/drawing/2014/main" id="{051AF88B-569B-4211-B3E2-E71A0AF19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23929" y="3706212"/>
            <a:ext cx="117362" cy="96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6" name="">
            <a:extLst xmlns:a="http://schemas.openxmlformats.org/drawingml/2006/main">
              <a:ext uri="{FF2B5EF4-FFF2-40B4-BE49-F238E27FC236}">
                <a16:creationId xmlns:a16="http://schemas.microsoft.com/office/drawing/2014/main" id="{BD07E442-47E8-48DD-8C66-E9E7AA6C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41291" y="3706212"/>
            <a:ext cx="117362" cy="3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7" name="">
            <a:extLst xmlns:a="http://schemas.openxmlformats.org/drawingml/2006/main">
              <a:ext uri="{FF2B5EF4-FFF2-40B4-BE49-F238E27FC236}">
                <a16:creationId xmlns:a16="http://schemas.microsoft.com/office/drawing/2014/main" id="{B64C4F7E-DCF1-4DA9-BC5F-5B66D525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653" y="3709344"/>
            <a:ext cx="117362" cy="15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8" name="">
            <a:extLst xmlns:a="http://schemas.openxmlformats.org/drawingml/2006/main">
              <a:ext uri="{FF2B5EF4-FFF2-40B4-BE49-F238E27FC236}">
                <a16:creationId xmlns:a16="http://schemas.microsoft.com/office/drawing/2014/main" id="{781EF739-513D-42CD-89DB-194816CE5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3724906"/>
            <a:ext cx="117362" cy="262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9" name="">
            <a:extLst xmlns:a="http://schemas.openxmlformats.org/drawingml/2006/main">
              <a:ext uri="{FF2B5EF4-FFF2-40B4-BE49-F238E27FC236}">
                <a16:creationId xmlns:a16="http://schemas.microsoft.com/office/drawing/2014/main" id="{EBC70462-ECBE-441D-B5E6-692B190B1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3751150"/>
            <a:ext cx="117362" cy="33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0" name="">
            <a:extLst xmlns:a="http://schemas.openxmlformats.org/drawingml/2006/main">
              <a:ext uri="{FF2B5EF4-FFF2-40B4-BE49-F238E27FC236}">
                <a16:creationId xmlns:a16="http://schemas.microsoft.com/office/drawing/2014/main" id="{FA46787D-BF4A-49B6-A6DB-DF3BFA39F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3785130"/>
            <a:ext cx="117362" cy="379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1" name="">
            <a:extLst xmlns:a="http://schemas.openxmlformats.org/drawingml/2006/main">
              <a:ext uri="{FF2B5EF4-FFF2-40B4-BE49-F238E27FC236}">
                <a16:creationId xmlns:a16="http://schemas.microsoft.com/office/drawing/2014/main" id="{F57AC37C-F3C6-43FE-AA4F-0006724EC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3823034"/>
            <a:ext cx="117362" cy="375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2" name="">
            <a:extLst xmlns:a="http://schemas.openxmlformats.org/drawingml/2006/main">
              <a:ext uri="{FF2B5EF4-FFF2-40B4-BE49-F238E27FC236}">
                <a16:creationId xmlns:a16="http://schemas.microsoft.com/office/drawing/2014/main" id="{1C95B75A-EE7A-470D-BC77-210019F9D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3860607"/>
            <a:ext cx="117362" cy="33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3" name="">
            <a:extLst xmlns:a="http://schemas.openxmlformats.org/drawingml/2006/main">
              <a:ext uri="{FF2B5EF4-FFF2-40B4-BE49-F238E27FC236}">
                <a16:creationId xmlns:a16="http://schemas.microsoft.com/office/drawing/2014/main" id="{759A86A2-4277-4828-88A3-837A2171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2822" y="3893632"/>
            <a:ext cx="117362" cy="247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4" name="">
            <a:extLst xmlns:a="http://schemas.openxmlformats.org/drawingml/2006/main">
              <a:ext uri="{FF2B5EF4-FFF2-40B4-BE49-F238E27FC236}">
                <a16:creationId xmlns:a16="http://schemas.microsoft.com/office/drawing/2014/main" id="{4C1891C5-A39A-4BDE-8D66-7E5209D1A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180184" y="3918403"/>
            <a:ext cx="117362" cy="137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5" name="">
            <a:extLst xmlns:a="http://schemas.openxmlformats.org/drawingml/2006/main">
              <a:ext uri="{FF2B5EF4-FFF2-40B4-BE49-F238E27FC236}">
                <a16:creationId xmlns:a16="http://schemas.microsoft.com/office/drawing/2014/main" id="{21631A93-2D1E-4407-99D1-7ADD22CE4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97546" y="3932139"/>
            <a:ext cx="117362" cy="11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6" name="">
            <a:extLst xmlns:a="http://schemas.openxmlformats.org/drawingml/2006/main">
              <a:ext uri="{FF2B5EF4-FFF2-40B4-BE49-F238E27FC236}">
                <a16:creationId xmlns:a16="http://schemas.microsoft.com/office/drawing/2014/main" id="{51508ED2-276F-4B28-84DA-8856BCB5F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14907" y="3921752"/>
            <a:ext cx="117362" cy="115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7" name="">
            <a:extLst xmlns:a="http://schemas.openxmlformats.org/drawingml/2006/main">
              <a:ext uri="{FF2B5EF4-FFF2-40B4-BE49-F238E27FC236}">
                <a16:creationId xmlns:a16="http://schemas.microsoft.com/office/drawing/2014/main" id="{E185DB67-0B89-4640-A35D-046C2E33A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3898795"/>
            <a:ext cx="117362" cy="22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8" name="">
            <a:extLst xmlns:a="http://schemas.openxmlformats.org/drawingml/2006/main">
              <a:ext uri="{FF2B5EF4-FFF2-40B4-BE49-F238E27FC236}">
                <a16:creationId xmlns:a16="http://schemas.microsoft.com/office/drawing/2014/main" id="{79C54029-C8F6-4A9E-9FC8-33EC3204F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3867005"/>
            <a:ext cx="117362" cy="317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9" name="">
            <a:extLst xmlns:a="http://schemas.openxmlformats.org/drawingml/2006/main">
              <a:ext uri="{FF2B5EF4-FFF2-40B4-BE49-F238E27FC236}">
                <a16:creationId xmlns:a16="http://schemas.microsoft.com/office/drawing/2014/main" id="{58B001DF-B562-46FE-95DE-DD35B498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3829948"/>
            <a:ext cx="117362" cy="370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0" name="">
            <a:extLst xmlns:a="http://schemas.openxmlformats.org/drawingml/2006/main">
              <a:ext uri="{FF2B5EF4-FFF2-40B4-BE49-F238E27FC236}">
                <a16:creationId xmlns:a16="http://schemas.microsoft.com/office/drawing/2014/main" id="{237E3AE3-E0A4-4FB0-994C-A3C7AF908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3791785"/>
            <a:ext cx="117362" cy="38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1" name="">
            <a:extLst xmlns:a="http://schemas.openxmlformats.org/drawingml/2006/main">
              <a:ext uri="{FF2B5EF4-FFF2-40B4-BE49-F238E27FC236}">
                <a16:creationId xmlns:a16="http://schemas.microsoft.com/office/drawing/2014/main" id="{F78B9D8F-CC9D-4D0B-9324-937663C2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3756797"/>
            <a:ext cx="117362" cy="34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2" name="">
            <a:extLst xmlns:a="http://schemas.openxmlformats.org/drawingml/2006/main">
              <a:ext uri="{FF2B5EF4-FFF2-40B4-BE49-F238E27FC236}">
                <a16:creationId xmlns:a16="http://schemas.microsoft.com/office/drawing/2014/main" id="{AABC2F32-89A7-457D-9E81-948E03EB8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119077" y="3728913"/>
            <a:ext cx="117362" cy="27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3" name="">
            <a:extLst xmlns:a="http://schemas.openxmlformats.org/drawingml/2006/main">
              <a:ext uri="{FF2B5EF4-FFF2-40B4-BE49-F238E27FC236}">
                <a16:creationId xmlns:a16="http://schemas.microsoft.com/office/drawing/2014/main" id="{6497D319-33C5-412C-B1BF-C904D247B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6438" y="3711261"/>
            <a:ext cx="117362" cy="176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4" name="">
            <a:extLst xmlns:a="http://schemas.openxmlformats.org/drawingml/2006/main">
              <a:ext uri="{FF2B5EF4-FFF2-40B4-BE49-F238E27FC236}">
                <a16:creationId xmlns:a16="http://schemas.microsoft.com/office/drawing/2014/main" id="{BCB87ED2-F9ED-486D-9932-C17BF8C95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067675" y="4077650"/>
            <a:ext cx="117362" cy="1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5" name="">
            <a:extLst xmlns:a="http://schemas.openxmlformats.org/drawingml/2006/main">
              <a:ext uri="{FF2B5EF4-FFF2-40B4-BE49-F238E27FC236}">
                <a16:creationId xmlns:a16="http://schemas.microsoft.com/office/drawing/2014/main" id="{57E8644E-0BE2-4401-82F6-3D4B08D6E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85037" y="4063656"/>
            <a:ext cx="117362" cy="13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6" name="">
            <a:extLst xmlns:a="http://schemas.openxmlformats.org/drawingml/2006/main">
              <a:ext uri="{FF2B5EF4-FFF2-40B4-BE49-F238E27FC236}">
                <a16:creationId xmlns:a16="http://schemas.microsoft.com/office/drawing/2014/main" id="{16FBDEDD-1C6F-425B-87DC-180B48E7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02398" y="4038676"/>
            <a:ext cx="117362" cy="249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7" name="">
            <a:extLst xmlns:a="http://schemas.openxmlformats.org/drawingml/2006/main">
              <a:ext uri="{FF2B5EF4-FFF2-40B4-BE49-F238E27FC236}">
                <a16:creationId xmlns:a16="http://schemas.microsoft.com/office/drawing/2014/main" id="{1A77F39C-3D4B-4CD2-89A1-7897CDC04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4005512"/>
            <a:ext cx="117362" cy="33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8" name="">
            <a:extLst xmlns:a="http://schemas.openxmlformats.org/drawingml/2006/main">
              <a:ext uri="{FF2B5EF4-FFF2-40B4-BE49-F238E27FC236}">
                <a16:creationId xmlns:a16="http://schemas.microsoft.com/office/drawing/2014/main" id="{52FE490C-6213-47CF-B779-48842F2A9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3967887"/>
            <a:ext cx="117362" cy="3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9" name="">
            <a:extLst xmlns:a="http://schemas.openxmlformats.org/drawingml/2006/main">
              <a:ext uri="{FF2B5EF4-FFF2-40B4-BE49-F238E27FC236}">
                <a16:creationId xmlns:a16="http://schemas.microsoft.com/office/drawing/2014/main" id="{762E37A7-98BA-4ADE-8982-76F4807C2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3930024"/>
            <a:ext cx="117362" cy="378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0" name="">
            <a:extLst xmlns:a="http://schemas.openxmlformats.org/drawingml/2006/main">
              <a:ext uri="{FF2B5EF4-FFF2-40B4-BE49-F238E27FC236}">
                <a16:creationId xmlns:a16="http://schemas.microsoft.com/office/drawing/2014/main" id="{800EEA74-DCF8-415A-B30A-06AE3972A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3896171"/>
            <a:ext cx="117362" cy="338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1" name="">
            <a:extLst xmlns:a="http://schemas.openxmlformats.org/drawingml/2006/main">
              <a:ext uri="{FF2B5EF4-FFF2-40B4-BE49-F238E27FC236}">
                <a16:creationId xmlns:a16="http://schemas.microsoft.com/office/drawing/2014/main" id="{037CE01F-5F7C-46BC-8741-7F3E54EAF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3870129"/>
            <a:ext cx="117362" cy="26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2" name="">
            <a:extLst xmlns:a="http://schemas.openxmlformats.org/drawingml/2006/main">
              <a:ext uri="{FF2B5EF4-FFF2-40B4-BE49-F238E27FC236}">
                <a16:creationId xmlns:a16="http://schemas.microsoft.com/office/drawing/2014/main" id="{7CA294F9-320C-4B4A-B816-E9EAC701F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6568" y="3854820"/>
            <a:ext cx="117362" cy="1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3" name="">
            <a:extLst xmlns:a="http://schemas.openxmlformats.org/drawingml/2006/main">
              <a:ext uri="{FF2B5EF4-FFF2-40B4-BE49-F238E27FC236}">
                <a16:creationId xmlns:a16="http://schemas.microsoft.com/office/drawing/2014/main" id="{453274F2-8069-434F-B495-6F0B5AB65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23929" y="3851962"/>
            <a:ext cx="117362" cy="28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4" name="">
            <a:extLst xmlns:a="http://schemas.openxmlformats.org/drawingml/2006/main">
              <a:ext uri="{FF2B5EF4-FFF2-40B4-BE49-F238E27FC236}">
                <a16:creationId xmlns:a16="http://schemas.microsoft.com/office/drawing/2014/main" id="{D9584367-8802-4F89-B9B3-869B40478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41291" y="3851962"/>
            <a:ext cx="117362" cy="9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5" name="">
            <a:extLst xmlns:a="http://schemas.openxmlformats.org/drawingml/2006/main">
              <a:ext uri="{FF2B5EF4-FFF2-40B4-BE49-F238E27FC236}">
                <a16:creationId xmlns:a16="http://schemas.microsoft.com/office/drawing/2014/main" id="{EF8E38F0-3CEE-4010-8847-94E1B1A76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653" y="3861877"/>
            <a:ext cx="117362" cy="21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6" name="">
            <a:extLst xmlns:a="http://schemas.openxmlformats.org/drawingml/2006/main">
              <a:ext uri="{FF2B5EF4-FFF2-40B4-BE49-F238E27FC236}">
                <a16:creationId xmlns:a16="http://schemas.microsoft.com/office/drawing/2014/main" id="{B0A031ED-F38A-4CCF-90F2-E60B9882E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3883451"/>
            <a:ext cx="117362" cy="30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7" name="">
            <a:extLst xmlns:a="http://schemas.openxmlformats.org/drawingml/2006/main">
              <a:ext uri="{FF2B5EF4-FFF2-40B4-BE49-F238E27FC236}">
                <a16:creationId xmlns:a16="http://schemas.microsoft.com/office/drawing/2014/main" id="{8B445AE7-C308-4A4E-A636-EA24B23F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3914262"/>
            <a:ext cx="117362" cy="36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8" name="">
            <a:extLst xmlns:a="http://schemas.openxmlformats.org/drawingml/2006/main">
              <a:ext uri="{FF2B5EF4-FFF2-40B4-BE49-F238E27FC236}">
                <a16:creationId xmlns:a16="http://schemas.microsoft.com/office/drawing/2014/main" id="{9CB5AC26-DFF6-4094-B5A2-F9EFCB404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3950854"/>
            <a:ext cx="117362" cy="382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9" name="">
            <a:extLst xmlns:a="http://schemas.openxmlformats.org/drawingml/2006/main">
              <a:ext uri="{FF2B5EF4-FFF2-40B4-BE49-F238E27FC236}">
                <a16:creationId xmlns:a16="http://schemas.microsoft.com/office/drawing/2014/main" id="{E1A52A7D-412D-45EC-B861-7B656FE1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3989119"/>
            <a:ext cx="117362" cy="356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0" name="">
            <a:extLst xmlns:a="http://schemas.openxmlformats.org/drawingml/2006/main">
              <a:ext uri="{FF2B5EF4-FFF2-40B4-BE49-F238E27FC236}">
                <a16:creationId xmlns:a16="http://schemas.microsoft.com/office/drawing/2014/main" id="{5980123A-A1A2-4AC3-ADD5-FFDC127E2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4024763"/>
            <a:ext cx="117362" cy="290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1" name="">
            <a:extLst xmlns:a="http://schemas.openxmlformats.org/drawingml/2006/main">
              <a:ext uri="{FF2B5EF4-FFF2-40B4-BE49-F238E27FC236}">
                <a16:creationId xmlns:a16="http://schemas.microsoft.com/office/drawing/2014/main" id="{CD295B00-EA15-4CD6-8B08-F2F3B162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2822" y="4053784"/>
            <a:ext cx="117362" cy="191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2" name="">
            <a:extLst xmlns:a="http://schemas.openxmlformats.org/drawingml/2006/main">
              <a:ext uri="{FF2B5EF4-FFF2-40B4-BE49-F238E27FC236}">
                <a16:creationId xmlns:a16="http://schemas.microsoft.com/office/drawing/2014/main" id="{C92E053F-9B9D-4CCF-8ED8-587EA838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180184" y="4072927"/>
            <a:ext cx="117362" cy="71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3" name="">
            <a:extLst xmlns:a="http://schemas.openxmlformats.org/drawingml/2006/main">
              <a:ext uri="{FF2B5EF4-FFF2-40B4-BE49-F238E27FC236}">
                <a16:creationId xmlns:a16="http://schemas.microsoft.com/office/drawing/2014/main" id="{E2DABD2B-073C-4CC2-BAF1-CAC9CEB6D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97546" y="4074331"/>
            <a:ext cx="117362" cy="57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4" name="">
            <a:extLst xmlns:a="http://schemas.openxmlformats.org/drawingml/2006/main">
              <a:ext uri="{FF2B5EF4-FFF2-40B4-BE49-F238E27FC236}">
                <a16:creationId xmlns:a16="http://schemas.microsoft.com/office/drawing/2014/main" id="{92421B20-EDAF-40C1-A359-B62E5B86C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14907" y="4056435"/>
            <a:ext cx="117362" cy="17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5" name="">
            <a:extLst xmlns:a="http://schemas.openxmlformats.org/drawingml/2006/main">
              <a:ext uri="{FF2B5EF4-FFF2-40B4-BE49-F238E27FC236}">
                <a16:creationId xmlns:a16="http://schemas.microsoft.com/office/drawing/2014/main" id="{0F4D45D4-7665-4F32-ADFB-23226873B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4028362"/>
            <a:ext cx="117362" cy="280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6" name="">
            <a:extLst xmlns:a="http://schemas.openxmlformats.org/drawingml/2006/main">
              <a:ext uri="{FF2B5EF4-FFF2-40B4-BE49-F238E27FC236}">
                <a16:creationId xmlns:a16="http://schemas.microsoft.com/office/drawing/2014/main" id="{76FE00CC-7589-4680-8D25-2956A20C9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3993264"/>
            <a:ext cx="117362" cy="35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7" name="">
            <a:extLst xmlns:a="http://schemas.openxmlformats.org/drawingml/2006/main">
              <a:ext uri="{FF2B5EF4-FFF2-40B4-BE49-F238E27FC236}">
                <a16:creationId xmlns:a16="http://schemas.microsoft.com/office/drawing/2014/main" id="{EF2EE766-1141-4E47-A0FE-CBDD2248D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3955079"/>
            <a:ext cx="117362" cy="381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8" name="">
            <a:extLst xmlns:a="http://schemas.openxmlformats.org/drawingml/2006/main">
              <a:ext uri="{FF2B5EF4-FFF2-40B4-BE49-F238E27FC236}">
                <a16:creationId xmlns:a16="http://schemas.microsoft.com/office/drawing/2014/main" id="{4FA2979D-4C3E-4323-836E-64D4C6C18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3918092"/>
            <a:ext cx="117362" cy="369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9" name="">
            <a:extLst xmlns:a="http://schemas.openxmlformats.org/drawingml/2006/main">
              <a:ext uri="{FF2B5EF4-FFF2-40B4-BE49-F238E27FC236}">
                <a16:creationId xmlns:a16="http://schemas.microsoft.com/office/drawing/2014/main" id="{FFA8FC0F-F547-4135-8FB2-4435FA9D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3886456"/>
            <a:ext cx="117362" cy="316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0" name="">
            <a:extLst xmlns:a="http://schemas.openxmlformats.org/drawingml/2006/main">
              <a:ext uri="{FF2B5EF4-FFF2-40B4-BE49-F238E27FC236}">
                <a16:creationId xmlns:a16="http://schemas.microsoft.com/office/drawing/2014/main" id="{9AD1C42E-73F5-4253-BC63-655B50691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119077" y="3863721"/>
            <a:ext cx="117362" cy="22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1" name="">
            <a:extLst xmlns:a="http://schemas.openxmlformats.org/drawingml/2006/main">
              <a:ext uri="{FF2B5EF4-FFF2-40B4-BE49-F238E27FC236}">
                <a16:creationId xmlns:a16="http://schemas.microsoft.com/office/drawing/2014/main" id="{71E113E9-BECC-4786-A4C8-CCFBD4AE6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6438" y="3852438"/>
            <a:ext cx="117362" cy="1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2" name="">
            <a:extLst xmlns:a="http://schemas.openxmlformats.org/drawingml/2006/main">
              <a:ext uri="{FF2B5EF4-FFF2-40B4-BE49-F238E27FC236}">
                <a16:creationId xmlns:a16="http://schemas.microsoft.com/office/drawing/2014/main" id="{78A5C814-D84E-45C1-930F-AD55A9D4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067675" y="4217337"/>
            <a:ext cx="117362" cy="8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3" name="">
            <a:extLst xmlns:a="http://schemas.openxmlformats.org/drawingml/2006/main">
              <a:ext uri="{FF2B5EF4-FFF2-40B4-BE49-F238E27FC236}">
                <a16:creationId xmlns:a16="http://schemas.microsoft.com/office/drawing/2014/main" id="{AF681BF0-1010-41A0-BC67-82EF02B0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85037" y="4197188"/>
            <a:ext cx="117362" cy="20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4" name="">
            <a:extLst xmlns:a="http://schemas.openxmlformats.org/drawingml/2006/main">
              <a:ext uri="{FF2B5EF4-FFF2-40B4-BE49-F238E27FC236}">
                <a16:creationId xmlns:a16="http://schemas.microsoft.com/office/drawing/2014/main" id="{71B9010D-320E-47EE-BD52-963A767D6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02398" y="4167416"/>
            <a:ext cx="117362" cy="297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5" name="">
            <a:extLst xmlns:a="http://schemas.openxmlformats.org/drawingml/2006/main">
              <a:ext uri="{FF2B5EF4-FFF2-40B4-BE49-F238E27FC236}">
                <a16:creationId xmlns:a16="http://schemas.microsoft.com/office/drawing/2014/main" id="{21812E8C-F56C-41A1-B83C-816D6D71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4131361"/>
            <a:ext cx="117362" cy="36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6" name="">
            <a:extLst xmlns:a="http://schemas.openxmlformats.org/drawingml/2006/main">
              <a:ext uri="{FF2B5EF4-FFF2-40B4-BE49-F238E27FC236}">
                <a16:creationId xmlns:a16="http://schemas.microsoft.com/office/drawing/2014/main" id="{39EBEA05-C09C-4D5B-945D-6F8F09900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4093070"/>
            <a:ext cx="117362" cy="382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7" name="">
            <a:extLst xmlns:a="http://schemas.openxmlformats.org/drawingml/2006/main">
              <a:ext uri="{FF2B5EF4-FFF2-40B4-BE49-F238E27FC236}">
                <a16:creationId xmlns:a16="http://schemas.microsoft.com/office/drawing/2014/main" id="{C7A8C741-B9F9-4145-B4F8-C64937E3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4056840"/>
            <a:ext cx="117362" cy="36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8" name="">
            <a:extLst xmlns:a="http://schemas.openxmlformats.org/drawingml/2006/main">
              <a:ext uri="{FF2B5EF4-FFF2-40B4-BE49-F238E27FC236}">
                <a16:creationId xmlns:a16="http://schemas.microsoft.com/office/drawing/2014/main" id="{D4A809BB-549F-4F27-9C55-1034B0B1F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4026739"/>
            <a:ext cx="117362" cy="301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9" name="">
            <a:extLst xmlns:a="http://schemas.openxmlformats.org/drawingml/2006/main">
              <a:ext uri="{FF2B5EF4-FFF2-40B4-BE49-F238E27FC236}">
                <a16:creationId xmlns:a16="http://schemas.microsoft.com/office/drawing/2014/main" id="{33695A9B-AFFD-4FF6-84C2-FAC54F5BB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4006143"/>
            <a:ext cx="117362" cy="205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0" name="">
            <a:extLst xmlns:a="http://schemas.openxmlformats.org/drawingml/2006/main">
              <a:ext uri="{FF2B5EF4-FFF2-40B4-BE49-F238E27FC236}">
                <a16:creationId xmlns:a16="http://schemas.microsoft.com/office/drawing/2014/main" id="{B6A34F49-E94A-4D64-8BA9-D67ECE58F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6568" y="3997365"/>
            <a:ext cx="117362" cy="87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1" name="">
            <a:extLst xmlns:a="http://schemas.openxmlformats.org/drawingml/2006/main">
              <a:ext uri="{FF2B5EF4-FFF2-40B4-BE49-F238E27FC236}">
                <a16:creationId xmlns:a16="http://schemas.microsoft.com/office/drawing/2014/main" id="{A2C1CADB-A71F-4D93-935C-ECB166236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23929" y="3997365"/>
            <a:ext cx="117362" cy="4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2" name="">
            <a:extLst xmlns:a="http://schemas.openxmlformats.org/drawingml/2006/main">
              <a:ext uri="{FF2B5EF4-FFF2-40B4-BE49-F238E27FC236}">
                <a16:creationId xmlns:a16="http://schemas.microsoft.com/office/drawing/2014/main" id="{808E7971-EEC5-484E-B526-F17047E54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41291" y="4001390"/>
            <a:ext cx="117362" cy="1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3" name="">
            <a:extLst xmlns:a="http://schemas.openxmlformats.org/drawingml/2006/main">
              <a:ext uri="{FF2B5EF4-FFF2-40B4-BE49-F238E27FC236}">
                <a16:creationId xmlns:a16="http://schemas.microsoft.com/office/drawing/2014/main" id="{8E008A32-9713-46A9-A4D2-7E5189B6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653" y="4017766"/>
            <a:ext cx="117362" cy="268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4" name="">
            <a:extLst xmlns:a="http://schemas.openxmlformats.org/drawingml/2006/main">
              <a:ext uri="{FF2B5EF4-FFF2-40B4-BE49-F238E27FC236}">
                <a16:creationId xmlns:a16="http://schemas.microsoft.com/office/drawing/2014/main" id="{D26899B4-9DB9-4712-9E4B-1B65254B0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4044655"/>
            <a:ext cx="117362" cy="34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5" name="">
            <a:extLst xmlns:a="http://schemas.openxmlformats.org/drawingml/2006/main">
              <a:ext uri="{FF2B5EF4-FFF2-40B4-BE49-F238E27FC236}">
                <a16:creationId xmlns:a16="http://schemas.microsoft.com/office/drawing/2014/main" id="{9E764073-9952-4B06-873C-39ABFE4F3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4079039"/>
            <a:ext cx="117362" cy="380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6" name="">
            <a:extLst xmlns:a="http://schemas.openxmlformats.org/drawingml/2006/main">
              <a:ext uri="{FF2B5EF4-FFF2-40B4-BE49-F238E27FC236}">
                <a16:creationId xmlns:a16="http://schemas.microsoft.com/office/drawing/2014/main" id="{C08E434A-9849-46EE-A0FD-D7A0CCAD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4117060"/>
            <a:ext cx="117362" cy="37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7" name="">
            <a:extLst xmlns:a="http://schemas.openxmlformats.org/drawingml/2006/main">
              <a:ext uri="{FF2B5EF4-FFF2-40B4-BE49-F238E27FC236}">
                <a16:creationId xmlns:a16="http://schemas.microsoft.com/office/drawing/2014/main" id="{933A243A-B7DA-4B2C-BF1A-67159729A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4154450"/>
            <a:ext cx="117362" cy="32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8" name="">
            <a:extLst xmlns:a="http://schemas.openxmlformats.org/drawingml/2006/main">
              <a:ext uri="{FF2B5EF4-FFF2-40B4-BE49-F238E27FC236}">
                <a16:creationId xmlns:a16="http://schemas.microsoft.com/office/drawing/2014/main" id="{40464300-6F0B-4E1E-B067-FA086BF92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4187012"/>
            <a:ext cx="117362" cy="240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9" name="">
            <a:extLst xmlns:a="http://schemas.openxmlformats.org/drawingml/2006/main">
              <a:ext uri="{FF2B5EF4-FFF2-40B4-BE49-F238E27FC236}">
                <a16:creationId xmlns:a16="http://schemas.microsoft.com/office/drawing/2014/main" id="{EF7E706B-FE2D-4BE0-9FC5-1A139F470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2822" y="4211093"/>
            <a:ext cx="117362" cy="12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0" name="">
            <a:extLst xmlns:a="http://schemas.openxmlformats.org/drawingml/2006/main">
              <a:ext uri="{FF2B5EF4-FFF2-40B4-BE49-F238E27FC236}">
                <a16:creationId xmlns:a16="http://schemas.microsoft.com/office/drawing/2014/main" id="{EB2A1960-3AD4-4F23-94A7-CF9CB27AA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180184" y="4223989"/>
            <a:ext cx="117362" cy="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1" name="">
            <a:extLst xmlns:a="http://schemas.openxmlformats.org/drawingml/2006/main">
              <a:ext uri="{FF2B5EF4-FFF2-40B4-BE49-F238E27FC236}">
                <a16:creationId xmlns:a16="http://schemas.microsoft.com/office/drawing/2014/main" id="{0ABBB13C-262B-4785-B243-B458182C3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97546" y="4211855"/>
            <a:ext cx="117362" cy="123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2" name="">
            <a:extLst xmlns:a="http://schemas.openxmlformats.org/drawingml/2006/main">
              <a:ext uri="{FF2B5EF4-FFF2-40B4-BE49-F238E27FC236}">
                <a16:creationId xmlns:a16="http://schemas.microsoft.com/office/drawing/2014/main" id="{7B4BE582-8C7B-4A08-BB09-78FA96E91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14907" y="4188188"/>
            <a:ext cx="117362" cy="236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3" name="">
            <a:extLst xmlns:a="http://schemas.openxmlformats.org/drawingml/2006/main">
              <a:ext uri="{FF2B5EF4-FFF2-40B4-BE49-F238E27FC236}">
                <a16:creationId xmlns:a16="http://schemas.microsoft.com/office/drawing/2014/main" id="{9822BF1E-148B-4D0C-8978-2AD64A3AB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4155906"/>
            <a:ext cx="117362" cy="32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4" name="">
            <a:extLst xmlns:a="http://schemas.openxmlformats.org/drawingml/2006/main">
              <a:ext uri="{FF2B5EF4-FFF2-40B4-BE49-F238E27FC236}">
                <a16:creationId xmlns:a16="http://schemas.microsoft.com/office/drawing/2014/main" id="{8E043998-0ACE-43B1-9F89-6F2E3DEBD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4118634"/>
            <a:ext cx="117362" cy="37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5" name="">
            <a:extLst xmlns:a="http://schemas.openxmlformats.org/drawingml/2006/main">
              <a:ext uri="{FF2B5EF4-FFF2-40B4-BE49-F238E27FC236}">
                <a16:creationId xmlns:a16="http://schemas.microsoft.com/office/drawing/2014/main" id="{58D58DF4-5452-4E2A-8C85-32774983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4080554"/>
            <a:ext cx="117362" cy="38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6" name="">
            <a:extLst xmlns:a="http://schemas.openxmlformats.org/drawingml/2006/main">
              <a:ext uri="{FF2B5EF4-FFF2-40B4-BE49-F238E27FC236}">
                <a16:creationId xmlns:a16="http://schemas.microsoft.com/office/drawing/2014/main" id="{08BB57F8-7D19-432D-9695-01B575C7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4045941"/>
            <a:ext cx="117362" cy="346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7" name="">
            <a:extLst xmlns:a="http://schemas.openxmlformats.org/drawingml/2006/main">
              <a:ext uri="{FF2B5EF4-FFF2-40B4-BE49-F238E27FC236}">
                <a16:creationId xmlns:a16="http://schemas.microsoft.com/office/drawing/2014/main" id="{21C80CA0-325C-409E-84DE-49A059FF6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4018678"/>
            <a:ext cx="117362" cy="27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8" name="">
            <a:extLst xmlns:a="http://schemas.openxmlformats.org/drawingml/2006/main">
              <a:ext uri="{FF2B5EF4-FFF2-40B4-BE49-F238E27FC236}">
                <a16:creationId xmlns:a16="http://schemas.microsoft.com/office/drawing/2014/main" id="{49A3AA64-7E18-4BEF-90D8-59403A1BA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119077" y="4001826"/>
            <a:ext cx="117362" cy="168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9" name="">
            <a:extLst xmlns:a="http://schemas.openxmlformats.org/drawingml/2006/main">
              <a:ext uri="{FF2B5EF4-FFF2-40B4-BE49-F238E27FC236}">
                <a16:creationId xmlns:a16="http://schemas.microsoft.com/office/drawing/2014/main" id="{3F610EC6-070C-4C42-BF99-15A29290E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6438" y="3997277"/>
            <a:ext cx="117362" cy="45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0" name="">
            <a:extLst xmlns:a="http://schemas.openxmlformats.org/drawingml/2006/main">
              <a:ext uri="{FF2B5EF4-FFF2-40B4-BE49-F238E27FC236}">
                <a16:creationId xmlns:a16="http://schemas.microsoft.com/office/drawing/2014/main" id="{C803B633-DB8E-4D86-BD66-892180E7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067675" y="4353602"/>
            <a:ext cx="117362" cy="148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1" name="">
            <a:extLst xmlns:a="http://schemas.openxmlformats.org/drawingml/2006/main">
              <a:ext uri="{FF2B5EF4-FFF2-40B4-BE49-F238E27FC236}">
                <a16:creationId xmlns:a16="http://schemas.microsoft.com/office/drawing/2014/main" id="{4BA93354-5D47-4877-A719-CD4C02899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85037" y="4327949"/>
            <a:ext cx="117362" cy="25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2" name="">
            <a:extLst xmlns:a="http://schemas.openxmlformats.org/drawingml/2006/main">
              <a:ext uri="{FF2B5EF4-FFF2-40B4-BE49-F238E27FC236}">
                <a16:creationId xmlns:a16="http://schemas.microsoft.com/office/drawing/2014/main" id="{707F182D-FF1D-4636-A1A8-E61B23471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02398" y="4294347"/>
            <a:ext cx="117362" cy="33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3" name="">
            <a:extLst xmlns:a="http://schemas.openxmlformats.org/drawingml/2006/main">
              <a:ext uri="{FF2B5EF4-FFF2-40B4-BE49-F238E27FC236}">
                <a16:creationId xmlns:a16="http://schemas.microsoft.com/office/drawing/2014/main" id="{02971DED-0C49-47C5-8263-B5F758AD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4256566"/>
            <a:ext cx="117362" cy="377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4" name="">
            <a:extLst xmlns:a="http://schemas.openxmlformats.org/drawingml/2006/main">
              <a:ext uri="{FF2B5EF4-FFF2-40B4-BE49-F238E27FC236}">
                <a16:creationId xmlns:a16="http://schemas.microsoft.com/office/drawing/2014/main" id="{44CDB757-73D7-4DFE-9DCA-F543CE80A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4218846"/>
            <a:ext cx="117362" cy="377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5" name="">
            <a:extLst xmlns:a="http://schemas.openxmlformats.org/drawingml/2006/main">
              <a:ext uri="{FF2B5EF4-FFF2-40B4-BE49-F238E27FC236}">
                <a16:creationId xmlns:a16="http://schemas.microsoft.com/office/drawing/2014/main" id="{0220A849-42B7-427F-A192-8C715852F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4185421"/>
            <a:ext cx="117362" cy="33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6" name="">
            <a:extLst xmlns:a="http://schemas.openxmlformats.org/drawingml/2006/main">
              <a:ext uri="{FF2B5EF4-FFF2-40B4-BE49-F238E27FC236}">
                <a16:creationId xmlns:a16="http://schemas.microsoft.com/office/drawing/2014/main" id="{4D12803F-C3DE-4CF2-9AAA-84621423A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4160043"/>
            <a:ext cx="117362" cy="25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7" name="">
            <a:extLst xmlns:a="http://schemas.openxmlformats.org/drawingml/2006/main">
              <a:ext uri="{FF2B5EF4-FFF2-40B4-BE49-F238E27FC236}">
                <a16:creationId xmlns:a16="http://schemas.microsoft.com/office/drawing/2014/main" id="{2E5CCFA0-12A9-467F-BA5F-6B6A2819E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4145560"/>
            <a:ext cx="117362" cy="14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8" name="">
            <a:extLst xmlns:a="http://schemas.openxmlformats.org/drawingml/2006/main">
              <a:ext uri="{FF2B5EF4-FFF2-40B4-BE49-F238E27FC236}">
                <a16:creationId xmlns:a16="http://schemas.microsoft.com/office/drawing/2014/main" id="{8AFE12CE-7818-443E-B535-5E288EBCF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6568" y="4143596"/>
            <a:ext cx="117362" cy="1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9" name="">
            <a:extLst xmlns:a="http://schemas.openxmlformats.org/drawingml/2006/main">
              <a:ext uri="{FF2B5EF4-FFF2-40B4-BE49-F238E27FC236}">
                <a16:creationId xmlns:a16="http://schemas.microsoft.com/office/drawing/2014/main" id="{4E16C685-F9B5-433E-A772-066883C7E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23929" y="4143596"/>
            <a:ext cx="117362" cy="10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0" name="">
            <a:extLst xmlns:a="http://schemas.openxmlformats.org/drawingml/2006/main">
              <a:ext uri="{FF2B5EF4-FFF2-40B4-BE49-F238E27FC236}">
                <a16:creationId xmlns:a16="http://schemas.microsoft.com/office/drawing/2014/main" id="{7DB634B9-9914-40C5-A3A6-A4EF0850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41291" y="4154373"/>
            <a:ext cx="117362" cy="223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1" name="">
            <a:extLst xmlns:a="http://schemas.openxmlformats.org/drawingml/2006/main">
              <a:ext uri="{FF2B5EF4-FFF2-40B4-BE49-F238E27FC236}">
                <a16:creationId xmlns:a16="http://schemas.microsoft.com/office/drawing/2014/main" id="{470BF0BF-0004-40A2-9AE3-FF40F46F1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653" y="4176682"/>
            <a:ext cx="117362" cy="31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2" name="">
            <a:extLst xmlns:a="http://schemas.openxmlformats.org/drawingml/2006/main">
              <a:ext uri="{FF2B5EF4-FFF2-40B4-BE49-F238E27FC236}">
                <a16:creationId xmlns:a16="http://schemas.microsoft.com/office/drawing/2014/main" id="{8B863B89-899E-4094-BB7E-A1455A1F2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4208017"/>
            <a:ext cx="117362" cy="36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3" name="">
            <a:extLst xmlns:a="http://schemas.openxmlformats.org/drawingml/2006/main">
              <a:ext uri="{FF2B5EF4-FFF2-40B4-BE49-F238E27FC236}">
                <a16:creationId xmlns:a16="http://schemas.microsoft.com/office/drawing/2014/main" id="{1BD746AC-DC67-4461-8A91-5BF431A44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4244863"/>
            <a:ext cx="117362" cy="38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4" name="">
            <a:extLst xmlns:a="http://schemas.openxmlformats.org/drawingml/2006/main">
              <a:ext uri="{FF2B5EF4-FFF2-40B4-BE49-F238E27FC236}">
                <a16:creationId xmlns:a16="http://schemas.microsoft.com/office/drawing/2014/main" id="{504D0D52-FB8F-4C24-BDE5-C32DFE18C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4283084"/>
            <a:ext cx="117362" cy="35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5" name="">
            <a:extLst xmlns:a="http://schemas.openxmlformats.org/drawingml/2006/main">
              <a:ext uri="{FF2B5EF4-FFF2-40B4-BE49-F238E27FC236}">
                <a16:creationId xmlns:a16="http://schemas.microsoft.com/office/drawing/2014/main" id="{D3D4DC81-9215-4E2F-BA53-BCCCD701E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4318390"/>
            <a:ext cx="117362" cy="28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6" name="">
            <a:extLst xmlns:a="http://schemas.openxmlformats.org/drawingml/2006/main">
              <a:ext uri="{FF2B5EF4-FFF2-40B4-BE49-F238E27FC236}">
                <a16:creationId xmlns:a16="http://schemas.microsoft.com/office/drawing/2014/main" id="{6785E856-F292-43FC-B124-758721D63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4346819"/>
            <a:ext cx="117362" cy="183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7" name="">
            <a:extLst xmlns:a="http://schemas.openxmlformats.org/drawingml/2006/main">
              <a:ext uri="{FF2B5EF4-FFF2-40B4-BE49-F238E27FC236}">
                <a16:creationId xmlns:a16="http://schemas.microsoft.com/office/drawing/2014/main" id="{D2F14268-CB01-4C04-BA55-73AFA9DBD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2822" y="4365181"/>
            <a:ext cx="117362" cy="6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8" name="">
            <a:extLst xmlns:a="http://schemas.openxmlformats.org/drawingml/2006/main">
              <a:ext uri="{FF2B5EF4-FFF2-40B4-BE49-F238E27FC236}">
                <a16:creationId xmlns:a16="http://schemas.microsoft.com/office/drawing/2014/main" id="{8968F36F-2471-413D-AE03-16B181BBD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180184" y="4364818"/>
            <a:ext cx="117362" cy="6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9" name="">
            <a:extLst xmlns:a="http://schemas.openxmlformats.org/drawingml/2006/main">
              <a:ext uri="{FF2B5EF4-FFF2-40B4-BE49-F238E27FC236}">
                <a16:creationId xmlns:a16="http://schemas.microsoft.com/office/drawing/2014/main" id="{702F1D97-4E0C-4E0E-BEEE-03345897D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97546" y="4346135"/>
            <a:ext cx="117362" cy="186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0" name="">
            <a:extLst xmlns:a="http://schemas.openxmlformats.org/drawingml/2006/main">
              <a:ext uri="{FF2B5EF4-FFF2-40B4-BE49-F238E27FC236}">
                <a16:creationId xmlns:a16="http://schemas.microsoft.com/office/drawing/2014/main" id="{C5AF2C12-D801-4CD0-A684-CC479FAB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14907" y="4317460"/>
            <a:ext cx="117362" cy="28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1" name="">
            <a:extLst xmlns:a="http://schemas.openxmlformats.org/drawingml/2006/main">
              <a:ext uri="{FF2B5EF4-FFF2-40B4-BE49-F238E27FC236}">
                <a16:creationId xmlns:a16="http://schemas.microsoft.com/office/drawing/2014/main" id="{810926A5-E0F5-41CB-BE2C-9BCC4A042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4282013"/>
            <a:ext cx="117362" cy="3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2" name="">
            <a:extLst xmlns:a="http://schemas.openxmlformats.org/drawingml/2006/main">
              <a:ext uri="{FF2B5EF4-FFF2-40B4-BE49-F238E27FC236}">
                <a16:creationId xmlns:a16="http://schemas.microsoft.com/office/drawing/2014/main" id="{997B75C1-B3D6-49B7-B890-20A29ADFD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4243772"/>
            <a:ext cx="117362" cy="38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3" name="">
            <a:extLst xmlns:a="http://schemas.openxmlformats.org/drawingml/2006/main">
              <a:ext uri="{FF2B5EF4-FFF2-40B4-BE49-F238E27FC236}">
                <a16:creationId xmlns:a16="http://schemas.microsoft.com/office/drawing/2014/main" id="{2D318153-6D4C-45C8-8226-20C3191FC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4207028"/>
            <a:ext cx="117362" cy="367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4" name="">
            <a:extLst xmlns:a="http://schemas.openxmlformats.org/drawingml/2006/main">
              <a:ext uri="{FF2B5EF4-FFF2-40B4-BE49-F238E27FC236}">
                <a16:creationId xmlns:a16="http://schemas.microsoft.com/office/drawing/2014/main" id="{8D9D6E76-5A4F-43CF-8876-9F389CC9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4175905"/>
            <a:ext cx="117362" cy="311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5" name="">
            <a:extLst xmlns:a="http://schemas.openxmlformats.org/drawingml/2006/main">
              <a:ext uri="{FF2B5EF4-FFF2-40B4-BE49-F238E27FC236}">
                <a16:creationId xmlns:a16="http://schemas.microsoft.com/office/drawing/2014/main" id="{17D01E16-E730-49D5-A977-B9ED4EC66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4153897"/>
            <a:ext cx="117362" cy="220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6" name="">
            <a:extLst xmlns:a="http://schemas.openxmlformats.org/drawingml/2006/main">
              <a:ext uri="{FF2B5EF4-FFF2-40B4-BE49-F238E27FC236}">
                <a16:creationId xmlns:a16="http://schemas.microsoft.com/office/drawing/2014/main" id="{17488B52-CB19-49CF-B0F3-B26E08E5C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119077" y="4143473"/>
            <a:ext cx="117362" cy="104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7" name="">
            <a:extLst xmlns:a="http://schemas.openxmlformats.org/drawingml/2006/main">
              <a:ext uri="{FF2B5EF4-FFF2-40B4-BE49-F238E27FC236}">
                <a16:creationId xmlns:a16="http://schemas.microsoft.com/office/drawing/2014/main" id="{A05DEA4F-7125-4677-89F0-328DD8EDC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36438" y="4143473"/>
            <a:ext cx="117362" cy="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8" name="">
            <a:extLst xmlns:a="http://schemas.openxmlformats.org/drawingml/2006/main">
              <a:ext uri="{FF2B5EF4-FFF2-40B4-BE49-F238E27FC236}">
                <a16:creationId xmlns:a16="http://schemas.microsoft.com/office/drawing/2014/main" id="{F29AF1C0-5D2F-426A-A2DE-602C75835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067675" y="4486749"/>
            <a:ext cx="117362" cy="209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9" name="">
            <a:extLst xmlns:a="http://schemas.openxmlformats.org/drawingml/2006/main">
              <a:ext uri="{FF2B5EF4-FFF2-40B4-BE49-F238E27FC236}">
                <a16:creationId xmlns:a16="http://schemas.microsoft.com/office/drawing/2014/main" id="{7AC57374-FB6F-459A-A910-BF4056275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85037" y="4456422"/>
            <a:ext cx="117362" cy="30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0" name="">
            <a:extLst xmlns:a="http://schemas.openxmlformats.org/drawingml/2006/main">
              <a:ext uri="{FF2B5EF4-FFF2-40B4-BE49-F238E27FC236}">
                <a16:creationId xmlns:a16="http://schemas.microsoft.com/office/drawing/2014/main" id="{290C03F4-6AEF-445C-AE3B-3A1023173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02398" y="4420075"/>
            <a:ext cx="117362" cy="36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1" name="">
            <a:extLst xmlns:a="http://schemas.openxmlformats.org/drawingml/2006/main">
              <a:ext uri="{FF2B5EF4-FFF2-40B4-BE49-F238E27FC236}">
                <a16:creationId xmlns:a16="http://schemas.microsoft.com/office/drawing/2014/main" id="{AEE92767-C214-4E92-957A-F2C458D57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4381788"/>
            <a:ext cx="117362" cy="382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2" name="">
            <a:extLst xmlns:a="http://schemas.openxmlformats.org/drawingml/2006/main">
              <a:ext uri="{FF2B5EF4-FFF2-40B4-BE49-F238E27FC236}">
                <a16:creationId xmlns:a16="http://schemas.microsoft.com/office/drawing/2014/main" id="{A325EE47-A20C-4C01-AAF1-8A0C6478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4345859"/>
            <a:ext cx="117362" cy="359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3" name="">
            <a:extLst xmlns:a="http://schemas.openxmlformats.org/drawingml/2006/main">
              <a:ext uri="{FF2B5EF4-FFF2-40B4-BE49-F238E27FC236}">
                <a16:creationId xmlns:a16="http://schemas.microsoft.com/office/drawing/2014/main" id="{02FB8255-5EF3-4306-AFAE-2EEE6ED92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4316319"/>
            <a:ext cx="117362" cy="29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4" name="">
            <a:extLst xmlns:a="http://schemas.openxmlformats.org/drawingml/2006/main">
              <a:ext uri="{FF2B5EF4-FFF2-40B4-BE49-F238E27FC236}">
                <a16:creationId xmlns:a16="http://schemas.microsoft.com/office/drawing/2014/main" id="{65D0F8E2-69DA-43A7-9A59-D0EBA432B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4296484"/>
            <a:ext cx="117362" cy="198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5" name="">
            <a:extLst xmlns:a="http://schemas.openxmlformats.org/drawingml/2006/main">
              <a:ext uri="{FF2B5EF4-FFF2-40B4-BE49-F238E27FC236}">
                <a16:creationId xmlns:a16="http://schemas.microsoft.com/office/drawing/2014/main" id="{0D25C29C-0BC1-402E-B86E-AAA1693E1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4288581"/>
            <a:ext cx="117362" cy="79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6" name="">
            <a:extLst xmlns:a="http://schemas.openxmlformats.org/drawingml/2006/main">
              <a:ext uri="{FF2B5EF4-FFF2-40B4-BE49-F238E27FC236}">
                <a16:creationId xmlns:a16="http://schemas.microsoft.com/office/drawing/2014/main" id="{F731F0FF-9814-4B13-BE6D-E10CB0C0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6568" y="4288581"/>
            <a:ext cx="117362" cy="4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7" name="">
            <a:extLst xmlns:a="http://schemas.openxmlformats.org/drawingml/2006/main">
              <a:ext uri="{FF2B5EF4-FFF2-40B4-BE49-F238E27FC236}">
                <a16:creationId xmlns:a16="http://schemas.microsoft.com/office/drawing/2014/main" id="{E4FCFDF0-C239-498B-B327-308AB530A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23929" y="4293496"/>
            <a:ext cx="117362" cy="171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8" name="">
            <a:extLst xmlns:a="http://schemas.openxmlformats.org/drawingml/2006/main">
              <a:ext uri="{FF2B5EF4-FFF2-40B4-BE49-F238E27FC236}">
                <a16:creationId xmlns:a16="http://schemas.microsoft.com/office/drawing/2014/main" id="{53A9A2B5-618F-4C84-8FD1-12EF89FE0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41291" y="4310677"/>
            <a:ext cx="117362" cy="275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9" name="">
            <a:extLst xmlns:a="http://schemas.openxmlformats.org/drawingml/2006/main">
              <a:ext uri="{FF2B5EF4-FFF2-40B4-BE49-F238E27FC236}">
                <a16:creationId xmlns:a16="http://schemas.microsoft.com/office/drawing/2014/main" id="{D11CDB68-59E6-430B-88F0-0E24163B0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653" y="4338197"/>
            <a:ext cx="117362" cy="34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0" name="">
            <a:extLst xmlns:a="http://schemas.openxmlformats.org/drawingml/2006/main">
              <a:ext uri="{FF2B5EF4-FFF2-40B4-BE49-F238E27FC236}">
                <a16:creationId xmlns:a16="http://schemas.microsoft.com/office/drawing/2014/main" id="{DC26425A-4D92-43AA-965A-84F92E7CC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4372966"/>
            <a:ext cx="117362" cy="38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1" name="">
            <a:extLst xmlns:a="http://schemas.openxmlformats.org/drawingml/2006/main">
              <a:ext uri="{FF2B5EF4-FFF2-40B4-BE49-F238E27FC236}">
                <a16:creationId xmlns:a16="http://schemas.microsoft.com/office/drawing/2014/main" id="{DCD531EC-B18B-49EF-A57A-83ED1428B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4411083"/>
            <a:ext cx="117362" cy="371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2" name="">
            <a:extLst xmlns:a="http://schemas.openxmlformats.org/drawingml/2006/main">
              <a:ext uri="{FF2B5EF4-FFF2-40B4-BE49-F238E27FC236}">
                <a16:creationId xmlns:a16="http://schemas.microsoft.com/office/drawing/2014/main" id="{0CFF4FAF-41C6-47F6-B5F1-15FEDB2CC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4448269"/>
            <a:ext cx="117362" cy="32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3" name="">
            <a:extLst xmlns:a="http://schemas.openxmlformats.org/drawingml/2006/main">
              <a:ext uri="{FF2B5EF4-FFF2-40B4-BE49-F238E27FC236}">
                <a16:creationId xmlns:a16="http://schemas.microsoft.com/office/drawing/2014/main" id="{81402BAA-BDFD-4D4C-BC74-95E1C6A0E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4480351"/>
            <a:ext cx="117362" cy="23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4" name="">
            <a:extLst xmlns:a="http://schemas.openxmlformats.org/drawingml/2006/main">
              <a:ext uri="{FF2B5EF4-FFF2-40B4-BE49-F238E27FC236}">
                <a16:creationId xmlns:a16="http://schemas.microsoft.com/office/drawing/2014/main" id="{054BF9F7-474C-46F7-8214-7E0F9386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4503728"/>
            <a:ext cx="117362" cy="120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5" name="">
            <a:extLst xmlns:a="http://schemas.openxmlformats.org/drawingml/2006/main">
              <a:ext uri="{FF2B5EF4-FFF2-40B4-BE49-F238E27FC236}">
                <a16:creationId xmlns:a16="http://schemas.microsoft.com/office/drawing/2014/main" id="{2148D0AA-2A5C-4E5B-9FF9-5DAB89FAD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2822" y="4515145"/>
            <a:ext cx="117362" cy="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6" name="">
            <a:extLst xmlns:a="http://schemas.openxmlformats.org/drawingml/2006/main">
              <a:ext uri="{FF2B5EF4-FFF2-40B4-BE49-F238E27FC236}">
                <a16:creationId xmlns:a16="http://schemas.microsoft.com/office/drawing/2014/main" id="{387839A2-AABA-42EE-BF77-B3F9D364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180184" y="4501903"/>
            <a:ext cx="117362" cy="13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7" name="">
            <a:extLst xmlns:a="http://schemas.openxmlformats.org/drawingml/2006/main">
              <a:ext uri="{FF2B5EF4-FFF2-40B4-BE49-F238E27FC236}">
                <a16:creationId xmlns:a16="http://schemas.microsoft.com/office/drawing/2014/main" id="{3BC891F3-16F4-4FD9-8D08-D88A60027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97546" y="4477538"/>
            <a:ext cx="117362" cy="243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8" name="">
            <a:extLst xmlns:a="http://schemas.openxmlformats.org/drawingml/2006/main">
              <a:ext uri="{FF2B5EF4-FFF2-40B4-BE49-F238E27FC236}">
                <a16:creationId xmlns:a16="http://schemas.microsoft.com/office/drawing/2014/main" id="{8E7602EA-51A7-4FC3-962D-22B61BE56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14907" y="4444783"/>
            <a:ext cx="117362" cy="327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9" name="">
            <a:extLst xmlns:a="http://schemas.openxmlformats.org/drawingml/2006/main">
              <a:ext uri="{FF2B5EF4-FFF2-40B4-BE49-F238E27FC236}">
                <a16:creationId xmlns:a16="http://schemas.microsoft.com/office/drawing/2014/main" id="{180A703F-12BF-4B95-8161-AD12AD7A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4407316"/>
            <a:ext cx="117362" cy="374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0" name="">
            <a:extLst xmlns:a="http://schemas.openxmlformats.org/drawingml/2006/main">
              <a:ext uri="{FF2B5EF4-FFF2-40B4-BE49-F238E27FC236}">
                <a16:creationId xmlns:a16="http://schemas.microsoft.com/office/drawing/2014/main" id="{E4F53F1D-1899-4777-9D91-BC326ECEE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4369341"/>
            <a:ext cx="117362" cy="37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1" name="">
            <a:extLst xmlns:a="http://schemas.openxmlformats.org/drawingml/2006/main">
              <a:ext uri="{FF2B5EF4-FFF2-40B4-BE49-F238E27FC236}">
                <a16:creationId xmlns:a16="http://schemas.microsoft.com/office/drawing/2014/main" id="{E766AD74-182F-4C34-AD38-0CEA43139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4335120"/>
            <a:ext cx="117362" cy="34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2" name="">
            <a:extLst xmlns:a="http://schemas.openxmlformats.org/drawingml/2006/main">
              <a:ext uri="{FF2B5EF4-FFF2-40B4-BE49-F238E27FC236}">
                <a16:creationId xmlns:a16="http://schemas.microsoft.com/office/drawing/2014/main" id="{6F2BCA58-67C2-43BF-95C3-050D3B55C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4308494"/>
            <a:ext cx="117362" cy="266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3" name="">
            <a:extLst xmlns:a="http://schemas.openxmlformats.org/drawingml/2006/main">
              <a:ext uri="{FF2B5EF4-FFF2-40B4-BE49-F238E27FC236}">
                <a16:creationId xmlns:a16="http://schemas.microsoft.com/office/drawing/2014/main" id="{AD4D942D-29B3-4B32-9F74-B5BF4CCD9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4292451"/>
            <a:ext cx="117362" cy="160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4" name="">
            <a:extLst xmlns:a="http://schemas.openxmlformats.org/drawingml/2006/main">
              <a:ext uri="{FF2B5EF4-FFF2-40B4-BE49-F238E27FC236}">
                <a16:creationId xmlns:a16="http://schemas.microsoft.com/office/drawing/2014/main" id="{9861F0DF-E924-4B00-8878-2724D8FFF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119077" y="4288792"/>
            <a:ext cx="117362" cy="3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5" name="">
            <a:extLst xmlns:a="http://schemas.openxmlformats.org/drawingml/2006/main">
              <a:ext uri="{FF2B5EF4-FFF2-40B4-BE49-F238E27FC236}">
                <a16:creationId xmlns:a16="http://schemas.microsoft.com/office/drawing/2014/main" id="{A2288D9A-BCF0-4C78-9D53-1C2A55041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36438" y="4288792"/>
            <a:ext cx="117362" cy="9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6" name="">
            <a:extLst xmlns:a="http://schemas.openxmlformats.org/drawingml/2006/main">
              <a:ext uri="{FF2B5EF4-FFF2-40B4-BE49-F238E27FC236}">
                <a16:creationId xmlns:a16="http://schemas.microsoft.com/office/drawing/2014/main" id="{54F51921-6317-4623-A65B-832AAAC15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067675" y="4617184"/>
            <a:ext cx="117362" cy="263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7" name="">
            <a:extLst xmlns:a="http://schemas.openxmlformats.org/drawingml/2006/main">
              <a:ext uri="{FF2B5EF4-FFF2-40B4-BE49-F238E27FC236}">
                <a16:creationId xmlns:a16="http://schemas.microsoft.com/office/drawing/2014/main" id="{AB4E480F-465F-434C-A53D-9C4856753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85037" y="4583161"/>
            <a:ext cx="117362" cy="340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8" name="">
            <a:extLst xmlns:a="http://schemas.openxmlformats.org/drawingml/2006/main">
              <a:ext uri="{FF2B5EF4-FFF2-40B4-BE49-F238E27FC236}">
                <a16:creationId xmlns:a16="http://schemas.microsoft.com/office/drawing/2014/main" id="{5134CB85-6711-4693-B6C7-6AEFC542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02398" y="4545244"/>
            <a:ext cx="117362" cy="379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9" name="">
            <a:extLst xmlns:a="http://schemas.openxmlformats.org/drawingml/2006/main">
              <a:ext uri="{FF2B5EF4-FFF2-40B4-BE49-F238E27FC236}">
                <a16:creationId xmlns:a16="http://schemas.microsoft.com/office/drawing/2014/main" id="{080A0304-79D8-43ED-85EE-6C3F73296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4507689"/>
            <a:ext cx="117362" cy="375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0" name="">
            <a:extLst xmlns:a="http://schemas.openxmlformats.org/drawingml/2006/main">
              <a:ext uri="{FF2B5EF4-FFF2-40B4-BE49-F238E27FC236}">
                <a16:creationId xmlns:a16="http://schemas.microsoft.com/office/drawing/2014/main" id="{2F65D176-9D74-4D88-A7F9-06C14321C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4474711"/>
            <a:ext cx="117362" cy="329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1" name="">
            <a:extLst xmlns:a="http://schemas.openxmlformats.org/drawingml/2006/main">
              <a:ext uri="{FF2B5EF4-FFF2-40B4-BE49-F238E27FC236}">
                <a16:creationId xmlns:a16="http://schemas.microsoft.com/office/drawing/2014/main" id="{91C9E77F-434E-4FED-A6A2-B1744E7D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4450011"/>
            <a:ext cx="117362" cy="24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2" name="">
            <a:extLst xmlns:a="http://schemas.openxmlformats.org/drawingml/2006/main">
              <a:ext uri="{FF2B5EF4-FFF2-40B4-BE49-F238E27FC236}">
                <a16:creationId xmlns:a16="http://schemas.microsoft.com/office/drawing/2014/main" id="{890DCAB0-B007-4BFF-A9EA-6214D3F8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4436360"/>
            <a:ext cx="117362" cy="13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3" name="">
            <a:extLst xmlns:a="http://schemas.openxmlformats.org/drawingml/2006/main">
              <a:ext uri="{FF2B5EF4-FFF2-40B4-BE49-F238E27FC236}">
                <a16:creationId xmlns:a16="http://schemas.microsoft.com/office/drawing/2014/main" id="{44AB3E53-D31E-460C-BAE2-5CF045E8B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89206" y="4435292"/>
            <a:ext cx="117362" cy="10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4" name="">
            <a:extLst xmlns:a="http://schemas.openxmlformats.org/drawingml/2006/main">
              <a:ext uri="{FF2B5EF4-FFF2-40B4-BE49-F238E27FC236}">
                <a16:creationId xmlns:a16="http://schemas.microsoft.com/office/drawing/2014/main" id="{1FD1E9BC-3BC4-4888-9EFF-DC1ABDCC5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6568" y="4435292"/>
            <a:ext cx="117362" cy="116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5" name="">
            <a:extLst xmlns:a="http://schemas.openxmlformats.org/drawingml/2006/main">
              <a:ext uri="{FF2B5EF4-FFF2-40B4-BE49-F238E27FC236}">
                <a16:creationId xmlns:a16="http://schemas.microsoft.com/office/drawing/2014/main" id="{8ECDE256-157E-420F-9899-B777322A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23929" y="4446926"/>
            <a:ext cx="117362" cy="230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6" name="">
            <a:extLst xmlns:a="http://schemas.openxmlformats.org/drawingml/2006/main">
              <a:ext uri="{FF2B5EF4-FFF2-40B4-BE49-F238E27FC236}">
                <a16:creationId xmlns:a16="http://schemas.microsoft.com/office/drawing/2014/main" id="{4B220D16-5BC4-4132-AED2-93A633CEA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41291" y="4469957"/>
            <a:ext cx="117362" cy="31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7" name="">
            <a:extLst xmlns:a="http://schemas.openxmlformats.org/drawingml/2006/main">
              <a:ext uri="{FF2B5EF4-FFF2-40B4-BE49-F238E27FC236}">
                <a16:creationId xmlns:a16="http://schemas.microsoft.com/office/drawing/2014/main" id="{2E1411CE-38E9-4442-9BFC-EFA1C76D3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653" y="4501799"/>
            <a:ext cx="117362" cy="37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8" name="">
            <a:extLst xmlns:a="http://schemas.openxmlformats.org/drawingml/2006/main">
              <a:ext uri="{FF2B5EF4-FFF2-40B4-BE49-F238E27FC236}">
                <a16:creationId xmlns:a16="http://schemas.microsoft.com/office/drawing/2014/main" id="{5EABFDEA-9390-4D0F-B4D5-8F1463191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4538878"/>
            <a:ext cx="117362" cy="381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9" name="">
            <a:extLst xmlns:a="http://schemas.openxmlformats.org/drawingml/2006/main">
              <a:ext uri="{FF2B5EF4-FFF2-40B4-BE49-F238E27FC236}">
                <a16:creationId xmlns:a16="http://schemas.microsoft.com/office/drawing/2014/main" id="{C82C9A86-3E8E-474B-9560-731185186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4577034"/>
            <a:ext cx="117362" cy="34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0" name="">
            <a:extLst xmlns:a="http://schemas.openxmlformats.org/drawingml/2006/main">
              <a:ext uri="{FF2B5EF4-FFF2-40B4-BE49-F238E27FC236}">
                <a16:creationId xmlns:a16="http://schemas.microsoft.com/office/drawing/2014/main" id="{246FFD2F-3E5F-45EB-ABF5-76D3DC9F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4611984"/>
            <a:ext cx="117362" cy="27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1" name="">
            <a:extLst xmlns:a="http://schemas.openxmlformats.org/drawingml/2006/main">
              <a:ext uri="{FF2B5EF4-FFF2-40B4-BE49-F238E27FC236}">
                <a16:creationId xmlns:a16="http://schemas.microsoft.com/office/drawing/2014/main" id="{506B31CD-117B-4CBD-93D8-46233762C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4639805"/>
            <a:ext cx="117362" cy="175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2" name="">
            <a:extLst xmlns:a="http://schemas.openxmlformats.org/drawingml/2006/main">
              <a:ext uri="{FF2B5EF4-FFF2-40B4-BE49-F238E27FC236}">
                <a16:creationId xmlns:a16="http://schemas.microsoft.com/office/drawing/2014/main" id="{DE22B542-E055-46F3-9FC9-5D8778EE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45461" y="4657375"/>
            <a:ext cx="117362" cy="5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3" name="">
            <a:extLst xmlns:a="http://schemas.openxmlformats.org/drawingml/2006/main">
              <a:ext uri="{FF2B5EF4-FFF2-40B4-BE49-F238E27FC236}">
                <a16:creationId xmlns:a16="http://schemas.microsoft.com/office/drawing/2014/main" id="{C56C77D0-3F91-4088-A210-DAE3132F9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2822" y="4655246"/>
            <a:ext cx="117362" cy="74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4" name="">
            <a:extLst xmlns:a="http://schemas.openxmlformats.org/drawingml/2006/main">
              <a:ext uri="{FF2B5EF4-FFF2-40B4-BE49-F238E27FC236}">
                <a16:creationId xmlns:a16="http://schemas.microsoft.com/office/drawing/2014/main" id="{DFD461AB-348B-4008-895A-3A5544A17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180184" y="4635786"/>
            <a:ext cx="117362" cy="19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5" name="">
            <a:extLst xmlns:a="http://schemas.openxmlformats.org/drawingml/2006/main">
              <a:ext uri="{FF2B5EF4-FFF2-40B4-BE49-F238E27FC236}">
                <a16:creationId xmlns:a16="http://schemas.microsoft.com/office/drawing/2014/main" id="{35B20325-0D4B-4959-9E37-D9772A915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97546" y="4606525"/>
            <a:ext cx="117362" cy="292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6" name="">
            <a:extLst xmlns:a="http://schemas.openxmlformats.org/drawingml/2006/main">
              <a:ext uri="{FF2B5EF4-FFF2-40B4-BE49-F238E27FC236}">
                <a16:creationId xmlns:a16="http://schemas.microsoft.com/office/drawing/2014/main" id="{AB51E655-096F-4A5C-953B-A406ECFC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14907" y="4570749"/>
            <a:ext cx="117362" cy="357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7" name="">
            <a:extLst xmlns:a="http://schemas.openxmlformats.org/drawingml/2006/main">
              <a:ext uri="{FF2B5EF4-FFF2-40B4-BE49-F238E27FC236}">
                <a16:creationId xmlns:a16="http://schemas.microsoft.com/office/drawing/2014/main" id="{C853D058-16C2-43A0-AC69-34B519675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4532472"/>
            <a:ext cx="117362" cy="382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8" name="">
            <a:extLst xmlns:a="http://schemas.openxmlformats.org/drawingml/2006/main">
              <a:ext uri="{FF2B5EF4-FFF2-40B4-BE49-F238E27FC236}">
                <a16:creationId xmlns:a16="http://schemas.microsoft.com/office/drawing/2014/main" id="{1CF7EF9D-3DE3-43C1-B2C2-CDDB41A2B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4495990"/>
            <a:ext cx="117362" cy="36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9" name="">
            <a:extLst xmlns:a="http://schemas.openxmlformats.org/drawingml/2006/main">
              <a:ext uri="{FF2B5EF4-FFF2-40B4-BE49-F238E27FC236}">
                <a16:creationId xmlns:a16="http://schemas.microsoft.com/office/drawing/2014/main" id="{FD383A94-8C3E-4858-9F33-7F2913A5C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4465398"/>
            <a:ext cx="117362" cy="30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0" name="">
            <a:extLst xmlns:a="http://schemas.openxmlformats.org/drawingml/2006/main">
              <a:ext uri="{FF2B5EF4-FFF2-40B4-BE49-F238E27FC236}">
                <a16:creationId xmlns:a16="http://schemas.microsoft.com/office/drawing/2014/main" id="{5A70619B-C08A-43CC-9CC2-3B8FC270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4444129"/>
            <a:ext cx="117362" cy="212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1" name="">
            <a:extLst xmlns:a="http://schemas.openxmlformats.org/drawingml/2006/main">
              <a:ext uri="{FF2B5EF4-FFF2-40B4-BE49-F238E27FC236}">
                <a16:creationId xmlns:a16="http://schemas.microsoft.com/office/drawing/2014/main" id="{E00ABD9E-DFC7-4C09-868A-04414A71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4434571"/>
            <a:ext cx="117362" cy="95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2" name="">
            <a:extLst xmlns:a="http://schemas.openxmlformats.org/drawingml/2006/main">
              <a:ext uri="{FF2B5EF4-FFF2-40B4-BE49-F238E27FC236}">
                <a16:creationId xmlns:a16="http://schemas.microsoft.com/office/drawing/2014/main" id="{0E4BBAC1-F4BC-4A3B-B007-AE4F290B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119077" y="4434571"/>
            <a:ext cx="117362" cy="32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3" name="">
            <a:extLst xmlns:a="http://schemas.openxmlformats.org/drawingml/2006/main">
              <a:ext uri="{FF2B5EF4-FFF2-40B4-BE49-F238E27FC236}">
                <a16:creationId xmlns:a16="http://schemas.microsoft.com/office/drawing/2014/main" id="{1B50D5BD-95E3-480F-8696-B7B5B0618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36438" y="4437795"/>
            <a:ext cx="117362" cy="156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4" name="">
            <a:extLst xmlns:a="http://schemas.openxmlformats.org/drawingml/2006/main">
              <a:ext uri="{FF2B5EF4-FFF2-40B4-BE49-F238E27FC236}">
                <a16:creationId xmlns:a16="http://schemas.microsoft.com/office/drawing/2014/main" id="{3EFF77C4-E24A-425D-8F8D-C90EA7810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067675" y="4745398"/>
            <a:ext cx="117362" cy="308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5" name="">
            <a:extLst xmlns:a="http://schemas.openxmlformats.org/drawingml/2006/main">
              <a:ext uri="{FF2B5EF4-FFF2-40B4-BE49-F238E27FC236}">
                <a16:creationId xmlns:a16="http://schemas.microsoft.com/office/drawing/2014/main" id="{DF684887-9192-4181-BA9F-FEC475E7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85037" y="4708779"/>
            <a:ext cx="117362" cy="366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6" name="">
            <a:extLst xmlns:a="http://schemas.openxmlformats.org/drawingml/2006/main">
              <a:ext uri="{FF2B5EF4-FFF2-40B4-BE49-F238E27FC236}">
                <a16:creationId xmlns:a16="http://schemas.microsoft.com/office/drawing/2014/main" id="{8D1CF8E3-F04B-4866-A8B5-71799C32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02398" y="4670518"/>
            <a:ext cx="117362" cy="382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7" name="">
            <a:extLst xmlns:a="http://schemas.openxmlformats.org/drawingml/2006/main">
              <a:ext uri="{FF2B5EF4-FFF2-40B4-BE49-F238E27FC236}">
                <a16:creationId xmlns:a16="http://schemas.microsoft.com/office/drawing/2014/main" id="{777B8718-4AC6-41D1-82AE-28AC0430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4634908"/>
            <a:ext cx="117362" cy="356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8" name="">
            <a:extLst xmlns:a="http://schemas.openxmlformats.org/drawingml/2006/main">
              <a:ext uri="{FF2B5EF4-FFF2-40B4-BE49-F238E27FC236}">
                <a16:creationId xmlns:a16="http://schemas.microsoft.com/office/drawing/2014/main" id="{461899B7-D7EC-4B09-A10E-B6D820D28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4605947"/>
            <a:ext cx="117362" cy="28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9" name="">
            <a:extLst xmlns:a="http://schemas.openxmlformats.org/drawingml/2006/main">
              <a:ext uri="{FF2B5EF4-FFF2-40B4-BE49-F238E27FC236}">
                <a16:creationId xmlns:a16="http://schemas.microsoft.com/office/drawing/2014/main" id="{B49F8BDC-CEA4-42FE-8825-0D5DB38C9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4586884"/>
            <a:ext cx="117362" cy="190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0" name="">
            <a:extLst xmlns:a="http://schemas.openxmlformats.org/drawingml/2006/main">
              <a:ext uri="{FF2B5EF4-FFF2-40B4-BE49-F238E27FC236}">
                <a16:creationId xmlns:a16="http://schemas.microsoft.com/office/drawing/2014/main" id="{DD10F1A2-B87A-4150-A8FC-F566CB0B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4579859"/>
            <a:ext cx="117362" cy="7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1" name="">
            <a:extLst xmlns:a="http://schemas.openxmlformats.org/drawingml/2006/main">
              <a:ext uri="{FF2B5EF4-FFF2-40B4-BE49-F238E27FC236}">
                <a16:creationId xmlns:a16="http://schemas.microsoft.com/office/drawing/2014/main" id="{F4A43F10-ED44-48A6-96A4-BA196F314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89206" y="4579859"/>
            <a:ext cx="117362" cy="5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2" name="">
            <a:extLst xmlns:a="http://schemas.openxmlformats.org/drawingml/2006/main">
              <a:ext uri="{FF2B5EF4-FFF2-40B4-BE49-F238E27FC236}">
                <a16:creationId xmlns:a16="http://schemas.microsoft.com/office/drawing/2014/main" id="{FA4280EB-07EE-42FA-B151-3223450E6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6568" y="4585661"/>
            <a:ext cx="117362" cy="179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3" name="">
            <a:extLst xmlns:a="http://schemas.openxmlformats.org/drawingml/2006/main">
              <a:ext uri="{FF2B5EF4-FFF2-40B4-BE49-F238E27FC236}">
                <a16:creationId xmlns:a16="http://schemas.microsoft.com/office/drawing/2014/main" id="{AC4A16C6-8D78-433E-B8BC-F65F8BD08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23929" y="4603638"/>
            <a:ext cx="117362" cy="28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4" name="">
            <a:extLst xmlns:a="http://schemas.openxmlformats.org/drawingml/2006/main">
              <a:ext uri="{FF2B5EF4-FFF2-40B4-BE49-F238E27FC236}">
                <a16:creationId xmlns:a16="http://schemas.microsoft.com/office/drawing/2014/main" id="{D4E3A37E-9B71-4781-8B48-A8D846A1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41291" y="4631774"/>
            <a:ext cx="117362" cy="35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5" name="">
            <a:extLst xmlns:a="http://schemas.openxmlformats.org/drawingml/2006/main">
              <a:ext uri="{FF2B5EF4-FFF2-40B4-BE49-F238E27FC236}">
                <a16:creationId xmlns:a16="http://schemas.microsoft.com/office/drawing/2014/main" id="{7EA86283-3F42-47A1-BC7F-5FB0AC797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653" y="4666909"/>
            <a:ext cx="117362" cy="38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6" name="">
            <a:extLst xmlns:a="http://schemas.openxmlformats.org/drawingml/2006/main">
              <a:ext uri="{FF2B5EF4-FFF2-40B4-BE49-F238E27FC236}">
                <a16:creationId xmlns:a16="http://schemas.microsoft.com/office/drawing/2014/main" id="{F143D125-08AC-459F-90AA-5942A158C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4705101"/>
            <a:ext cx="117362" cy="36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7" name="">
            <a:extLst xmlns:a="http://schemas.openxmlformats.org/drawingml/2006/main">
              <a:ext uri="{FF2B5EF4-FFF2-40B4-BE49-F238E27FC236}">
                <a16:creationId xmlns:a16="http://schemas.microsoft.com/office/drawing/2014/main" id="{CA3A43CF-9740-427A-949D-BFEC6721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4742063"/>
            <a:ext cx="117362" cy="31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8" name="">
            <a:extLst xmlns:a="http://schemas.openxmlformats.org/drawingml/2006/main">
              <a:ext uri="{FF2B5EF4-FFF2-40B4-BE49-F238E27FC236}">
                <a16:creationId xmlns:a16="http://schemas.microsoft.com/office/drawing/2014/main" id="{FA4D4670-BEBD-4313-835A-D10D1DBB7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4773647"/>
            <a:ext cx="117362" cy="226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9" name="">
            <a:extLst xmlns:a="http://schemas.openxmlformats.org/drawingml/2006/main">
              <a:ext uri="{FF2B5EF4-FFF2-40B4-BE49-F238E27FC236}">
                <a16:creationId xmlns:a16="http://schemas.microsoft.com/office/drawing/2014/main" id="{89BAB2B5-AAC2-4253-8CB5-A3D089E4D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4796308"/>
            <a:ext cx="117362" cy="111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0" name="">
            <a:extLst xmlns:a="http://schemas.openxmlformats.org/drawingml/2006/main">
              <a:ext uri="{FF2B5EF4-FFF2-40B4-BE49-F238E27FC236}">
                <a16:creationId xmlns:a16="http://schemas.microsoft.com/office/drawing/2014/main" id="{1FEA4075-6B53-490A-A084-02ACD19A6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945461" y="4805976"/>
            <a:ext cx="117362" cy="15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1" name="">
            <a:extLst xmlns:a="http://schemas.openxmlformats.org/drawingml/2006/main">
              <a:ext uri="{FF2B5EF4-FFF2-40B4-BE49-F238E27FC236}">
                <a16:creationId xmlns:a16="http://schemas.microsoft.com/office/drawing/2014/main" id="{EE72B6D1-F3B9-47D1-91CD-0CC1663D6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2822" y="4791897"/>
            <a:ext cx="117362" cy="140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2" name="">
            <a:extLst xmlns:a="http://schemas.openxmlformats.org/drawingml/2006/main">
              <a:ext uri="{FF2B5EF4-FFF2-40B4-BE49-F238E27FC236}">
                <a16:creationId xmlns:a16="http://schemas.microsoft.com/office/drawing/2014/main" id="{90CFF5C0-186D-467F-B7C8-9E4E61AA8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180184" y="4766847"/>
            <a:ext cx="117362" cy="25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3" name="">
            <a:extLst xmlns:a="http://schemas.openxmlformats.org/drawingml/2006/main">
              <a:ext uri="{FF2B5EF4-FFF2-40B4-BE49-F238E27FC236}">
                <a16:creationId xmlns:a16="http://schemas.microsoft.com/office/drawing/2014/main" id="{39CABB37-460E-40EA-BA52-46B4CA312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97546" y="4733637"/>
            <a:ext cx="117362" cy="332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4" name="">
            <a:extLst xmlns:a="http://schemas.openxmlformats.org/drawingml/2006/main">
              <a:ext uri="{FF2B5EF4-FFF2-40B4-BE49-F238E27FC236}">
                <a16:creationId xmlns:a16="http://schemas.microsoft.com/office/drawing/2014/main" id="{691E446C-8BA3-4F6B-B2BF-19811F2F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14907" y="4695995"/>
            <a:ext cx="117362" cy="376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5" name="">
            <a:extLst xmlns:a="http://schemas.openxmlformats.org/drawingml/2006/main">
              <a:ext uri="{FF2B5EF4-FFF2-40B4-BE49-F238E27FC236}">
                <a16:creationId xmlns:a16="http://schemas.microsoft.com/office/drawing/2014/main" id="{7C77EE97-5D6A-4A4B-9DD5-4255AAFFA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4658145"/>
            <a:ext cx="117362" cy="37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6" name="">
            <a:extLst xmlns:a="http://schemas.openxmlformats.org/drawingml/2006/main">
              <a:ext uri="{FF2B5EF4-FFF2-40B4-BE49-F238E27FC236}">
                <a16:creationId xmlns:a16="http://schemas.microsoft.com/office/drawing/2014/main" id="{3908D76C-D0A6-4BEA-A59A-21D00302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4624336"/>
            <a:ext cx="117362" cy="338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7" name="">
            <a:extLst xmlns:a="http://schemas.openxmlformats.org/drawingml/2006/main">
              <a:ext uri="{FF2B5EF4-FFF2-40B4-BE49-F238E27FC236}">
                <a16:creationId xmlns:a16="http://schemas.microsoft.com/office/drawing/2014/main" id="{FE7E6538-511E-4ECC-96F6-FAD59B4B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4598361"/>
            <a:ext cx="117362" cy="25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8" name="">
            <a:extLst xmlns:a="http://schemas.openxmlformats.org/drawingml/2006/main">
              <a:ext uri="{FF2B5EF4-FFF2-40B4-BE49-F238E27FC236}">
                <a16:creationId xmlns:a16="http://schemas.microsoft.com/office/drawing/2014/main" id="{00831E2E-CB55-4AEC-91E3-AA0BE5021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4583136"/>
            <a:ext cx="117362" cy="15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9" name="">
            <a:extLst xmlns:a="http://schemas.openxmlformats.org/drawingml/2006/main">
              <a:ext uri="{FF2B5EF4-FFF2-40B4-BE49-F238E27FC236}">
                <a16:creationId xmlns:a16="http://schemas.microsoft.com/office/drawing/2014/main" id="{E5C14744-CA42-418E-B1B0-6AC05BBF9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1715" y="4580370"/>
            <a:ext cx="117362" cy="2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0" name="">
            <a:extLst xmlns:a="http://schemas.openxmlformats.org/drawingml/2006/main">
              <a:ext uri="{FF2B5EF4-FFF2-40B4-BE49-F238E27FC236}">
                <a16:creationId xmlns:a16="http://schemas.microsoft.com/office/drawing/2014/main" id="{638EB2CF-AC62-4F15-A14A-E6FA9247F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119077" y="4580370"/>
            <a:ext cx="117362" cy="100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1" name="">
            <a:extLst xmlns:a="http://schemas.openxmlformats.org/drawingml/2006/main">
              <a:ext uri="{FF2B5EF4-FFF2-40B4-BE49-F238E27FC236}">
                <a16:creationId xmlns:a16="http://schemas.microsoft.com/office/drawing/2014/main" id="{74CAA6EE-49BA-484D-A937-02B276FDA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36438" y="4590374"/>
            <a:ext cx="117362" cy="21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2" name="">
            <a:extLst xmlns:a="http://schemas.openxmlformats.org/drawingml/2006/main">
              <a:ext uri="{FF2B5EF4-FFF2-40B4-BE49-F238E27FC236}">
                <a16:creationId xmlns:a16="http://schemas.microsoft.com/office/drawing/2014/main" id="{75C00FED-64E3-4834-9CBE-1DBE6ACC5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067675" y="4871956"/>
            <a:ext cx="117362" cy="34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3" name="">
            <a:extLst xmlns:a="http://schemas.openxmlformats.org/drawingml/2006/main">
              <a:ext uri="{FF2B5EF4-FFF2-40B4-BE49-F238E27FC236}">
                <a16:creationId xmlns:a16="http://schemas.microsoft.com/office/drawing/2014/main" id="{360E19E6-6094-48FB-9D59-69560793A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85037" y="4833925"/>
            <a:ext cx="117362" cy="380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4" name="">
            <a:extLst xmlns:a="http://schemas.openxmlformats.org/drawingml/2006/main">
              <a:ext uri="{FF2B5EF4-FFF2-40B4-BE49-F238E27FC236}">
                <a16:creationId xmlns:a16="http://schemas.microsoft.com/office/drawing/2014/main" id="{41E19398-D901-48A7-B326-8FD0E5499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02398" y="4796555"/>
            <a:ext cx="117362" cy="373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5" name="">
            <a:extLst xmlns:a="http://schemas.openxmlformats.org/drawingml/2006/main">
              <a:ext uri="{FF2B5EF4-FFF2-40B4-BE49-F238E27FC236}">
                <a16:creationId xmlns:a16="http://schemas.microsoft.com/office/drawing/2014/main" id="{00155C7A-7EB0-4327-96DD-0DD91915A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4764041"/>
            <a:ext cx="117362" cy="32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6" name="">
            <a:extLst xmlns:a="http://schemas.openxmlformats.org/drawingml/2006/main">
              <a:ext uri="{FF2B5EF4-FFF2-40B4-BE49-F238E27FC236}">
                <a16:creationId xmlns:a16="http://schemas.microsoft.com/office/drawing/2014/main" id="{6C819348-8BF2-4F20-BC3C-F031FE1AA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4740032"/>
            <a:ext cx="117362" cy="240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7" name="">
            <a:extLst xmlns:a="http://schemas.openxmlformats.org/drawingml/2006/main">
              <a:ext uri="{FF2B5EF4-FFF2-40B4-BE49-F238E27FC236}">
                <a16:creationId xmlns:a16="http://schemas.microsoft.com/office/drawing/2014/main" id="{C6896B4C-8A28-4D5A-93B1-26C130CD4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4727223"/>
            <a:ext cx="117362" cy="1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8" name="">
            <a:extLst xmlns:a="http://schemas.openxmlformats.org/drawingml/2006/main">
              <a:ext uri="{FF2B5EF4-FFF2-40B4-BE49-F238E27FC236}">
                <a16:creationId xmlns:a16="http://schemas.microsoft.com/office/drawing/2014/main" id="{52BC13DC-041B-40DF-A936-5716F72DA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771845" y="4727051"/>
            <a:ext cx="117362" cy="1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9" name="">
            <a:extLst xmlns:a="http://schemas.openxmlformats.org/drawingml/2006/main">
              <a:ext uri="{FF2B5EF4-FFF2-40B4-BE49-F238E27FC236}">
                <a16:creationId xmlns:a16="http://schemas.microsoft.com/office/drawing/2014/main" id="{12BD9F2F-3F8A-4356-A155-277EEFCF7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89206" y="4727051"/>
            <a:ext cx="117362" cy="12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0" name="">
            <a:extLst xmlns:a="http://schemas.openxmlformats.org/drawingml/2006/main">
              <a:ext uri="{FF2B5EF4-FFF2-40B4-BE49-F238E27FC236}">
                <a16:creationId xmlns:a16="http://schemas.microsoft.com/office/drawing/2014/main" id="{E2310BC8-15A4-42EF-8A48-07E9BA6BA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6568" y="4739535"/>
            <a:ext cx="117362" cy="237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1" name="">
            <a:extLst xmlns:a="http://schemas.openxmlformats.org/drawingml/2006/main">
              <a:ext uri="{FF2B5EF4-FFF2-40B4-BE49-F238E27FC236}">
                <a16:creationId xmlns:a16="http://schemas.microsoft.com/office/drawing/2014/main" id="{E9D2A8A1-CB47-428E-962F-0B787BEFC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23929" y="4763275"/>
            <a:ext cx="117362" cy="3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2" name="">
            <a:extLst xmlns:a="http://schemas.openxmlformats.org/drawingml/2006/main">
              <a:ext uri="{FF2B5EF4-FFF2-40B4-BE49-F238E27FC236}">
                <a16:creationId xmlns:a16="http://schemas.microsoft.com/office/drawing/2014/main" id="{759993FD-9168-4113-8179-C787FA8A0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41291" y="4795606"/>
            <a:ext cx="117362" cy="37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3" name="">
            <a:extLst xmlns:a="http://schemas.openxmlformats.org/drawingml/2006/main">
              <a:ext uri="{FF2B5EF4-FFF2-40B4-BE49-F238E27FC236}">
                <a16:creationId xmlns:a16="http://schemas.microsoft.com/office/drawing/2014/main" id="{7895F2E8-65B1-4CAC-A97A-158F81C4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653" y="4832899"/>
            <a:ext cx="117362" cy="38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4" name="">
            <a:extLst xmlns:a="http://schemas.openxmlformats.org/drawingml/2006/main">
              <a:ext uri="{FF2B5EF4-FFF2-40B4-BE49-F238E27FC236}">
                <a16:creationId xmlns:a16="http://schemas.microsoft.com/office/drawing/2014/main" id="{F81A7E3A-4511-4FB1-A6BC-7ED6EA85D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4870969"/>
            <a:ext cx="117362" cy="34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5" name="">
            <a:extLst xmlns:a="http://schemas.openxmlformats.org/drawingml/2006/main">
              <a:ext uri="{FF2B5EF4-FFF2-40B4-BE49-F238E27FC236}">
                <a16:creationId xmlns:a16="http://schemas.microsoft.com/office/drawing/2014/main" id="{DA1B9521-BD49-4048-A589-C94B48B52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4905543"/>
            <a:ext cx="117362" cy="271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6" name="">
            <a:extLst xmlns:a="http://schemas.openxmlformats.org/drawingml/2006/main">
              <a:ext uri="{FF2B5EF4-FFF2-40B4-BE49-F238E27FC236}">
                <a16:creationId xmlns:a16="http://schemas.microsoft.com/office/drawing/2014/main" id="{B4BB0E87-C01F-4420-A136-F52A11626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4932741"/>
            <a:ext cx="117362" cy="16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7" name="">
            <a:extLst xmlns:a="http://schemas.openxmlformats.org/drawingml/2006/main">
              <a:ext uri="{FF2B5EF4-FFF2-40B4-BE49-F238E27FC236}">
                <a16:creationId xmlns:a16="http://schemas.microsoft.com/office/drawing/2014/main" id="{09B71D51-3B3A-43EF-80D0-BB0B4BE2A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28099" y="4949510"/>
            <a:ext cx="117362" cy="44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8" name="">
            <a:extLst xmlns:a="http://schemas.openxmlformats.org/drawingml/2006/main">
              <a:ext uri="{FF2B5EF4-FFF2-40B4-BE49-F238E27FC236}">
                <a16:creationId xmlns:a16="http://schemas.microsoft.com/office/drawing/2014/main" id="{3D9781CB-D30F-46B8-8C04-6AAF1D2F6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945461" y="4945616"/>
            <a:ext cx="117362" cy="83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9" name="">
            <a:extLst xmlns:a="http://schemas.openxmlformats.org/drawingml/2006/main">
              <a:ext uri="{FF2B5EF4-FFF2-40B4-BE49-F238E27FC236}">
                <a16:creationId xmlns:a16="http://schemas.microsoft.com/office/drawing/2014/main" id="{3E7181EE-9E18-4F0F-BEFB-FE8D52774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2822" y="4925389"/>
            <a:ext cx="117362" cy="202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0" name="">
            <a:extLst xmlns:a="http://schemas.openxmlformats.org/drawingml/2006/main">
              <a:ext uri="{FF2B5EF4-FFF2-40B4-BE49-F238E27FC236}">
                <a16:creationId xmlns:a16="http://schemas.microsoft.com/office/drawing/2014/main" id="{88CF9375-7B90-4DAC-8DFF-6475930E4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180184" y="4895559"/>
            <a:ext cx="117362" cy="298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1" name="">
            <a:extLst xmlns:a="http://schemas.openxmlformats.org/drawingml/2006/main">
              <a:ext uri="{FF2B5EF4-FFF2-40B4-BE49-F238E27FC236}">
                <a16:creationId xmlns:a16="http://schemas.microsoft.com/office/drawing/2014/main" id="{ECBA6DC2-00E2-456B-BBDD-5B754A63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97546" y="4859473"/>
            <a:ext cx="117362" cy="360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2" name="">
            <a:extLst xmlns:a="http://schemas.openxmlformats.org/drawingml/2006/main">
              <a:ext uri="{FF2B5EF4-FFF2-40B4-BE49-F238E27FC236}">
                <a16:creationId xmlns:a16="http://schemas.microsoft.com/office/drawing/2014/main" id="{27AD3871-DBC2-47DC-8B03-E24146252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14907" y="4821181"/>
            <a:ext cx="117362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3" name="">
            <a:extLst xmlns:a="http://schemas.openxmlformats.org/drawingml/2006/main">
              <a:ext uri="{FF2B5EF4-FFF2-40B4-BE49-F238E27FC236}">
                <a16:creationId xmlns:a16="http://schemas.microsoft.com/office/drawing/2014/main" id="{2BE88767-9BEF-4784-9DB2-E183F2AF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4784982"/>
            <a:ext cx="117362" cy="3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4" name="">
            <a:extLst xmlns:a="http://schemas.openxmlformats.org/drawingml/2006/main">
              <a:ext uri="{FF2B5EF4-FFF2-40B4-BE49-F238E27FC236}">
                <a16:creationId xmlns:a16="http://schemas.microsoft.com/office/drawing/2014/main" id="{38322836-C385-4ECA-832D-F09754BC2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4754937"/>
            <a:ext cx="117362" cy="300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5" name="">
            <a:extLst xmlns:a="http://schemas.openxmlformats.org/drawingml/2006/main">
              <a:ext uri="{FF2B5EF4-FFF2-40B4-BE49-F238E27FC236}">
                <a16:creationId xmlns:a16="http://schemas.microsoft.com/office/drawing/2014/main" id="{1180F2DC-10C7-4B1A-8E0F-76467A08B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4734419"/>
            <a:ext cx="117362" cy="205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6" name="">
            <a:extLst xmlns:a="http://schemas.openxmlformats.org/drawingml/2006/main">
              <a:ext uri="{FF2B5EF4-FFF2-40B4-BE49-F238E27FC236}">
                <a16:creationId xmlns:a16="http://schemas.microsoft.com/office/drawing/2014/main" id="{39B56DF3-2C11-4EFF-A626-01640081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4725730"/>
            <a:ext cx="117362" cy="8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7" name="">
            <a:extLst xmlns:a="http://schemas.openxmlformats.org/drawingml/2006/main">
              <a:ext uri="{FF2B5EF4-FFF2-40B4-BE49-F238E27FC236}">
                <a16:creationId xmlns:a16="http://schemas.microsoft.com/office/drawing/2014/main" id="{046EC136-7975-49F5-80C8-B98E2451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001715" y="4725730"/>
            <a:ext cx="117362" cy="41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8" name="">
            <a:extLst xmlns:a="http://schemas.openxmlformats.org/drawingml/2006/main">
              <a:ext uri="{FF2B5EF4-FFF2-40B4-BE49-F238E27FC236}">
                <a16:creationId xmlns:a16="http://schemas.microsoft.com/office/drawing/2014/main" id="{36013FA7-C8FB-4E4E-8B20-41E995C96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119077" y="4729847"/>
            <a:ext cx="117362" cy="16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9" name="">
            <a:extLst xmlns:a="http://schemas.openxmlformats.org/drawingml/2006/main">
              <a:ext uri="{FF2B5EF4-FFF2-40B4-BE49-F238E27FC236}">
                <a16:creationId xmlns:a16="http://schemas.microsoft.com/office/drawing/2014/main" id="{B9A43867-56D5-4FFE-9FFC-2DDCF00A4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36438" y="4746306"/>
            <a:ext cx="117362" cy="269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0" name="">
            <a:extLst xmlns:a="http://schemas.openxmlformats.org/drawingml/2006/main">
              <a:ext uri="{FF2B5EF4-FFF2-40B4-BE49-F238E27FC236}">
                <a16:creationId xmlns:a16="http://schemas.microsoft.com/office/drawing/2014/main" id="{AA1D0D0A-5D2D-4803-B9DC-3F1D45F6F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067675" y="4997476"/>
            <a:ext cx="117362" cy="368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1" name="">
            <a:extLst xmlns:a="http://schemas.openxmlformats.org/drawingml/2006/main">
              <a:ext uri="{FF2B5EF4-FFF2-40B4-BE49-F238E27FC236}">
                <a16:creationId xmlns:a16="http://schemas.microsoft.com/office/drawing/2014/main" id="{2F780D6C-6C69-4681-A610-C1096294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85037" y="4959261"/>
            <a:ext cx="117362" cy="38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2" name="">
            <a:extLst xmlns:a="http://schemas.openxmlformats.org/drawingml/2006/main">
              <a:ext uri="{FF2B5EF4-FFF2-40B4-BE49-F238E27FC236}">
                <a16:creationId xmlns:a16="http://schemas.microsoft.com/office/drawing/2014/main" id="{B9818904-3C3B-416E-9DA1-B6033202F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02398" y="4923990"/>
            <a:ext cx="117362" cy="35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3" name="">
            <a:extLst xmlns:a="http://schemas.openxmlformats.org/drawingml/2006/main">
              <a:ext uri="{FF2B5EF4-FFF2-40B4-BE49-F238E27FC236}">
                <a16:creationId xmlns:a16="http://schemas.microsoft.com/office/drawing/2014/main" id="{CFE350DD-32CA-4657-8EA6-4BCDBDD7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4895622"/>
            <a:ext cx="117362" cy="283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4" name="">
            <a:extLst xmlns:a="http://schemas.openxmlformats.org/drawingml/2006/main">
              <a:ext uri="{FF2B5EF4-FFF2-40B4-BE49-F238E27FC236}">
                <a16:creationId xmlns:a16="http://schemas.microsoft.com/office/drawing/2014/main" id="{09FB1C7B-DFEA-4FE9-B68B-6C4F20069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4877342"/>
            <a:ext cx="117362" cy="18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5" name="">
            <a:extLst xmlns:a="http://schemas.openxmlformats.org/drawingml/2006/main">
              <a:ext uri="{FF2B5EF4-FFF2-40B4-BE49-F238E27FC236}">
                <a16:creationId xmlns:a16="http://schemas.microsoft.com/office/drawing/2014/main" id="{72A22C70-9074-4731-A61F-F331B829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54483" y="4871200"/>
            <a:ext cx="117362" cy="61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6" name="">
            <a:extLst xmlns:a="http://schemas.openxmlformats.org/drawingml/2006/main">
              <a:ext uri="{FF2B5EF4-FFF2-40B4-BE49-F238E27FC236}">
                <a16:creationId xmlns:a16="http://schemas.microsoft.com/office/drawing/2014/main" id="{712B6D1C-26C5-4F00-8908-B9CD450A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771845" y="4871200"/>
            <a:ext cx="117362" cy="66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7" name="">
            <a:extLst xmlns:a="http://schemas.openxmlformats.org/drawingml/2006/main">
              <a:ext uri="{FF2B5EF4-FFF2-40B4-BE49-F238E27FC236}">
                <a16:creationId xmlns:a16="http://schemas.microsoft.com/office/drawing/2014/main" id="{F8B727C5-79AA-420C-8E97-FB68D3E91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89206" y="4877886"/>
            <a:ext cx="117362" cy="187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8" name="">
            <a:extLst xmlns:a="http://schemas.openxmlformats.org/drawingml/2006/main">
              <a:ext uri="{FF2B5EF4-FFF2-40B4-BE49-F238E27FC236}">
                <a16:creationId xmlns:a16="http://schemas.microsoft.com/office/drawing/2014/main" id="{A9F2F9FF-3C13-4D28-A952-740A061DC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6568" y="4896650"/>
            <a:ext cx="117362" cy="28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9" name="">
            <a:extLst xmlns:a="http://schemas.openxmlformats.org/drawingml/2006/main">
              <a:ext uri="{FF2B5EF4-FFF2-40B4-BE49-F238E27FC236}">
                <a16:creationId xmlns:a16="http://schemas.microsoft.com/office/drawing/2014/main" id="{93CAA4F5-A350-4687-9E2D-39651875B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23929" y="4925385"/>
            <a:ext cx="117362" cy="35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0" name="">
            <a:extLst xmlns:a="http://schemas.openxmlformats.org/drawingml/2006/main">
              <a:ext uri="{FF2B5EF4-FFF2-40B4-BE49-F238E27FC236}">
                <a16:creationId xmlns:a16="http://schemas.microsoft.com/office/drawing/2014/main" id="{2ED13517-DF40-4571-BB92-73369F3D8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41291" y="4960867"/>
            <a:ext cx="117362" cy="382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1" name="">
            <a:extLst xmlns:a="http://schemas.openxmlformats.org/drawingml/2006/main">
              <a:ext uri="{FF2B5EF4-FFF2-40B4-BE49-F238E27FC236}">
                <a16:creationId xmlns:a16="http://schemas.microsoft.com/office/drawing/2014/main" id="{19855CA4-67FF-4B34-BD63-5194CBEC5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653" y="4999113"/>
            <a:ext cx="117362" cy="367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2" name="">
            <a:extLst xmlns:a="http://schemas.openxmlformats.org/drawingml/2006/main">
              <a:ext uri="{FF2B5EF4-FFF2-40B4-BE49-F238E27FC236}">
                <a16:creationId xmlns:a16="http://schemas.microsoft.com/office/drawing/2014/main" id="{D166A5C1-7EC6-4D31-AE4F-1C81F54B5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5035831"/>
            <a:ext cx="117362" cy="31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3" name="">
            <a:extLst xmlns:a="http://schemas.openxmlformats.org/drawingml/2006/main">
              <a:ext uri="{FF2B5EF4-FFF2-40B4-BE49-F238E27FC236}">
                <a16:creationId xmlns:a16="http://schemas.microsoft.com/office/drawing/2014/main" id="{E3B1F101-DE6F-4235-9E84-81706C4F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5066900"/>
            <a:ext cx="117362" cy="21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4" name="">
            <a:extLst xmlns:a="http://schemas.openxmlformats.org/drawingml/2006/main">
              <a:ext uri="{FF2B5EF4-FFF2-40B4-BE49-F238E27FC236}">
                <a16:creationId xmlns:a16="http://schemas.microsoft.com/office/drawing/2014/main" id="{1A136B05-D051-479F-BE11-03DFD2A53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5088833"/>
            <a:ext cx="117362" cy="10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5" name="">
            <a:extLst xmlns:a="http://schemas.openxmlformats.org/drawingml/2006/main">
              <a:ext uri="{FF2B5EF4-FFF2-40B4-BE49-F238E27FC236}">
                <a16:creationId xmlns:a16="http://schemas.microsoft.com/office/drawing/2014/main" id="{66A1F5DF-6C53-468E-9545-AFF7FE6BB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28099" y="5096745"/>
            <a:ext cx="117362" cy="2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6" name="">
            <a:extLst xmlns:a="http://schemas.openxmlformats.org/drawingml/2006/main">
              <a:ext uri="{FF2B5EF4-FFF2-40B4-BE49-F238E27FC236}">
                <a16:creationId xmlns:a16="http://schemas.microsoft.com/office/drawing/2014/main" id="{8D4850C9-8BB7-4376-8AAC-D50979BDE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945461" y="5081837"/>
            <a:ext cx="117362" cy="14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7" name="">
            <a:extLst xmlns:a="http://schemas.openxmlformats.org/drawingml/2006/main">
              <a:ext uri="{FF2B5EF4-FFF2-40B4-BE49-F238E27FC236}">
                <a16:creationId xmlns:a16="http://schemas.microsoft.com/office/drawing/2014/main" id="{4FFE2DC5-7491-4199-99AE-7C97B3939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2822" y="5056116"/>
            <a:ext cx="117362" cy="257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8" name="">
            <a:extLst xmlns:a="http://schemas.openxmlformats.org/drawingml/2006/main">
              <a:ext uri="{FF2B5EF4-FFF2-40B4-BE49-F238E27FC236}">
                <a16:creationId xmlns:a16="http://schemas.microsoft.com/office/drawing/2014/main" id="{539EA374-6EB8-4B75-A0F9-D65F55807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180184" y="5022470"/>
            <a:ext cx="117362" cy="33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9" name="">
            <a:extLst xmlns:a="http://schemas.openxmlformats.org/drawingml/2006/main">
              <a:ext uri="{FF2B5EF4-FFF2-40B4-BE49-F238E27FC236}">
                <a16:creationId xmlns:a16="http://schemas.microsoft.com/office/drawing/2014/main" id="{11EA8E49-B551-4438-8CE0-476B08C0E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97546" y="4984673"/>
            <a:ext cx="117362" cy="377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0" name="">
            <a:extLst xmlns:a="http://schemas.openxmlformats.org/drawingml/2006/main">
              <a:ext uri="{FF2B5EF4-FFF2-40B4-BE49-F238E27FC236}">
                <a16:creationId xmlns:a16="http://schemas.microsoft.com/office/drawing/2014/main" id="{B2D6313E-B45D-435C-B37B-D4823D9EF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14907" y="4946970"/>
            <a:ext cx="117362" cy="377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1" name="">
            <a:extLst xmlns:a="http://schemas.openxmlformats.org/drawingml/2006/main">
              <a:ext uri="{FF2B5EF4-FFF2-40B4-BE49-F238E27FC236}">
                <a16:creationId xmlns:a16="http://schemas.microsoft.com/office/drawing/2014/main" id="{2851DEB2-9E17-4444-96FA-E35596C5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4913590"/>
            <a:ext cx="117362" cy="33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2" name="">
            <a:extLst xmlns:a="http://schemas.openxmlformats.org/drawingml/2006/main">
              <a:ext uri="{FF2B5EF4-FFF2-40B4-BE49-F238E27FC236}">
                <a16:creationId xmlns:a16="http://schemas.microsoft.com/office/drawing/2014/main" id="{6F48B0D6-7BD2-4248-BB19-8490AA56D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4888281"/>
            <a:ext cx="117362" cy="2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3" name="">
            <a:extLst xmlns:a="http://schemas.openxmlformats.org/drawingml/2006/main">
              <a:ext uri="{FF2B5EF4-FFF2-40B4-BE49-F238E27FC236}">
                <a16:creationId xmlns:a16="http://schemas.microsoft.com/office/drawing/2014/main" id="{446BF7C1-AD90-4133-8612-8BEA06F1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4873882"/>
            <a:ext cx="117362" cy="143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4" name="">
            <a:extLst xmlns:a="http://schemas.openxmlformats.org/drawingml/2006/main">
              <a:ext uri="{FF2B5EF4-FFF2-40B4-BE49-F238E27FC236}">
                <a16:creationId xmlns:a16="http://schemas.microsoft.com/office/drawing/2014/main" id="{19DE97FF-0E8C-40B5-BA32-748D9C4AC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884354" y="4872011"/>
            <a:ext cx="117362" cy="18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5" name="">
            <a:extLst xmlns:a="http://schemas.openxmlformats.org/drawingml/2006/main">
              <a:ext uri="{FF2B5EF4-FFF2-40B4-BE49-F238E27FC236}">
                <a16:creationId xmlns:a16="http://schemas.microsoft.com/office/drawing/2014/main" id="{687717CB-79ED-4214-ADB6-E11E7CCDA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001715" y="4872011"/>
            <a:ext cx="117362" cy="108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6" name="">
            <a:extLst xmlns:a="http://schemas.openxmlformats.org/drawingml/2006/main">
              <a:ext uri="{FF2B5EF4-FFF2-40B4-BE49-F238E27FC236}">
                <a16:creationId xmlns:a16="http://schemas.microsoft.com/office/drawing/2014/main" id="{73F67EB0-FEA9-4721-8E25-B5E847406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119077" y="4882876"/>
            <a:ext cx="117362" cy="223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7" name="">
            <a:extLst xmlns:a="http://schemas.openxmlformats.org/drawingml/2006/main">
              <a:ext uri="{FF2B5EF4-FFF2-40B4-BE49-F238E27FC236}">
                <a16:creationId xmlns:a16="http://schemas.microsoft.com/office/drawing/2014/main" id="{6C97A4CD-DD3F-4D7E-9370-4EFA1DBF9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36438" y="4905259"/>
            <a:ext cx="117362" cy="313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8" name="">
            <a:extLst xmlns:a="http://schemas.openxmlformats.org/drawingml/2006/main">
              <a:ext uri="{FF2B5EF4-FFF2-40B4-BE49-F238E27FC236}">
                <a16:creationId xmlns:a16="http://schemas.microsoft.com/office/drawing/2014/main" id="{6B9F5E34-B54A-4082-BA1D-15DDE94F3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067675" y="5122608"/>
            <a:ext cx="117362" cy="3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9" name="">
            <a:extLst xmlns:a="http://schemas.openxmlformats.org/drawingml/2006/main">
              <a:ext uri="{FF2B5EF4-FFF2-40B4-BE49-F238E27FC236}">
                <a16:creationId xmlns:a16="http://schemas.microsoft.com/office/drawing/2014/main" id="{455ECFAA-5C5B-46E9-8B46-F77E20C64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85037" y="5085444"/>
            <a:ext cx="117362" cy="37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0" name="">
            <a:extLst xmlns:a="http://schemas.openxmlformats.org/drawingml/2006/main">
              <a:ext uri="{FF2B5EF4-FFF2-40B4-BE49-F238E27FC236}">
                <a16:creationId xmlns:a16="http://schemas.microsoft.com/office/drawing/2014/main" id="{81DD3872-E039-4C04-A97E-A7BDEBF2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302398" y="5053412"/>
            <a:ext cx="117362" cy="320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1" name="">
            <a:extLst xmlns:a="http://schemas.openxmlformats.org/drawingml/2006/main">
              <a:ext uri="{FF2B5EF4-FFF2-40B4-BE49-F238E27FC236}">
                <a16:creationId xmlns:a16="http://schemas.microsoft.com/office/drawing/2014/main" id="{07C9DB2D-2433-4A91-9700-B9136C1F4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19760" y="5030108"/>
            <a:ext cx="117362" cy="233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2" name="">
            <a:extLst xmlns:a="http://schemas.openxmlformats.org/drawingml/2006/main">
              <a:ext uri="{FF2B5EF4-FFF2-40B4-BE49-F238E27FC236}">
                <a16:creationId xmlns:a16="http://schemas.microsoft.com/office/drawing/2014/main" id="{2A1F4A68-36B9-4622-BE23-B576E276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537121" y="5018147"/>
            <a:ext cx="117362" cy="11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3" name="">
            <a:extLst xmlns:a="http://schemas.openxmlformats.org/drawingml/2006/main">
              <a:ext uri="{FF2B5EF4-FFF2-40B4-BE49-F238E27FC236}">
                <a16:creationId xmlns:a16="http://schemas.microsoft.com/office/drawing/2014/main" id="{88601B1C-7C4D-4918-B987-E5619B3FE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54483" y="5018147"/>
            <a:ext cx="117362" cy="7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4" name="">
            <a:extLst xmlns:a="http://schemas.openxmlformats.org/drawingml/2006/main">
              <a:ext uri="{FF2B5EF4-FFF2-40B4-BE49-F238E27FC236}">
                <a16:creationId xmlns:a16="http://schemas.microsoft.com/office/drawing/2014/main" id="{0CDDACB1-0C86-43FD-A87B-7142B4514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771845" y="5018871"/>
            <a:ext cx="117362" cy="13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5" name="">
            <a:extLst xmlns:a="http://schemas.openxmlformats.org/drawingml/2006/main">
              <a:ext uri="{FF2B5EF4-FFF2-40B4-BE49-F238E27FC236}">
                <a16:creationId xmlns:a16="http://schemas.microsoft.com/office/drawing/2014/main" id="{026BC9A5-7514-46EF-88A2-4E7C2D485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89206" y="5032199"/>
            <a:ext cx="117362" cy="24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6" name="">
            <a:extLst xmlns:a="http://schemas.openxmlformats.org/drawingml/2006/main">
              <a:ext uri="{FF2B5EF4-FFF2-40B4-BE49-F238E27FC236}">
                <a16:creationId xmlns:a16="http://schemas.microsoft.com/office/drawing/2014/main" id="{AD9F2D61-7CE5-474B-8560-9B9F6F175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6568" y="5056635"/>
            <a:ext cx="117362" cy="32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7" name="">
            <a:extLst xmlns:a="http://schemas.openxmlformats.org/drawingml/2006/main">
              <a:ext uri="{FF2B5EF4-FFF2-40B4-BE49-F238E27FC236}">
                <a16:creationId xmlns:a16="http://schemas.microsoft.com/office/drawing/2014/main" id="{9F1D8D63-AEE6-44C8-9BED-EADCF5D34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23929" y="5089437"/>
            <a:ext cx="117362" cy="374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8" name="">
            <a:extLst xmlns:a="http://schemas.openxmlformats.org/drawingml/2006/main">
              <a:ext uri="{FF2B5EF4-FFF2-40B4-BE49-F238E27FC236}">
                <a16:creationId xmlns:a16="http://schemas.microsoft.com/office/drawing/2014/main" id="{06503F20-D5E6-4A45-BC6A-F3AADE555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41291" y="5126923"/>
            <a:ext cx="117362" cy="37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9" name="">
            <a:extLst xmlns:a="http://schemas.openxmlformats.org/drawingml/2006/main">
              <a:ext uri="{FF2B5EF4-FFF2-40B4-BE49-F238E27FC236}">
                <a16:creationId xmlns:a16="http://schemas.microsoft.com/office/drawing/2014/main" id="{9230CE0D-A21A-4A01-B3AF-4D634BEE4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653" y="5164887"/>
            <a:ext cx="117362" cy="341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0" name="">
            <a:extLst xmlns:a="http://schemas.openxmlformats.org/drawingml/2006/main">
              <a:ext uri="{FF2B5EF4-FFF2-40B4-BE49-F238E27FC236}">
                <a16:creationId xmlns:a16="http://schemas.microsoft.com/office/drawing/2014/main" id="{B5A172E7-C6CB-45D0-B068-55F2159B6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476014" y="5199066"/>
            <a:ext cx="117362" cy="265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1" name="">
            <a:extLst xmlns:a="http://schemas.openxmlformats.org/drawingml/2006/main">
              <a:ext uri="{FF2B5EF4-FFF2-40B4-BE49-F238E27FC236}">
                <a16:creationId xmlns:a16="http://schemas.microsoft.com/office/drawing/2014/main" id="{FFB961ED-6C7C-48F2-BE9E-A0E0520B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93376" y="5225626"/>
            <a:ext cx="117362" cy="159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2" name="">
            <a:extLst xmlns:a="http://schemas.openxmlformats.org/drawingml/2006/main">
              <a:ext uri="{FF2B5EF4-FFF2-40B4-BE49-F238E27FC236}">
                <a16:creationId xmlns:a16="http://schemas.microsoft.com/office/drawing/2014/main" id="{0BF86E74-DE24-41A2-BDC1-3B937C1B4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0738" y="5241585"/>
            <a:ext cx="117362" cy="35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3" name="">
            <a:extLst xmlns:a="http://schemas.openxmlformats.org/drawingml/2006/main">
              <a:ext uri="{FF2B5EF4-FFF2-40B4-BE49-F238E27FC236}">
                <a16:creationId xmlns:a16="http://schemas.microsoft.com/office/drawing/2014/main" id="{DB991AD0-476B-483B-BCC7-1E4B041C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28099" y="5235927"/>
            <a:ext cx="117362" cy="9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4" name="">
            <a:extLst xmlns:a="http://schemas.openxmlformats.org/drawingml/2006/main">
              <a:ext uri="{FF2B5EF4-FFF2-40B4-BE49-F238E27FC236}">
                <a16:creationId xmlns:a16="http://schemas.microsoft.com/office/drawing/2014/main" id="{8918C4B6-3C69-48CB-8FA4-8FA739F05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945461" y="5214945"/>
            <a:ext cx="117362" cy="209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5" name="">
            <a:extLst xmlns:a="http://schemas.openxmlformats.org/drawingml/2006/main">
              <a:ext uri="{FF2B5EF4-FFF2-40B4-BE49-F238E27FC236}">
                <a16:creationId xmlns:a16="http://schemas.microsoft.com/office/drawing/2014/main" id="{C9D7BE44-8014-4FE6-AD9B-B987DA5B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2822" y="5184561"/>
            <a:ext cx="117362" cy="30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6" name="">
            <a:extLst xmlns:a="http://schemas.openxmlformats.org/drawingml/2006/main">
              <a:ext uri="{FF2B5EF4-FFF2-40B4-BE49-F238E27FC236}">
                <a16:creationId xmlns:a16="http://schemas.microsoft.com/office/drawing/2014/main" id="{D25C6A89-4F6F-49B0-B772-3FC2E1DF8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180184" y="5148186"/>
            <a:ext cx="117362" cy="3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7" name="">
            <a:extLst xmlns:a="http://schemas.openxmlformats.org/drawingml/2006/main">
              <a:ext uri="{FF2B5EF4-FFF2-40B4-BE49-F238E27FC236}">
                <a16:creationId xmlns:a16="http://schemas.microsoft.com/office/drawing/2014/main" id="{452B8190-2678-44F3-BFBB-3088F0AE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97546" y="5109901"/>
            <a:ext cx="117362" cy="382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8" name="">
            <a:extLst xmlns:a="http://schemas.openxmlformats.org/drawingml/2006/main">
              <a:ext uri="{FF2B5EF4-FFF2-40B4-BE49-F238E27FC236}">
                <a16:creationId xmlns:a16="http://schemas.microsoft.com/office/drawing/2014/main" id="{2F26FA64-1E8F-45FC-8D2A-B074F8FA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14907" y="5074003"/>
            <a:ext cx="117362" cy="358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9" name="">
            <a:extLst xmlns:a="http://schemas.openxmlformats.org/drawingml/2006/main">
              <a:ext uri="{FF2B5EF4-FFF2-40B4-BE49-F238E27FC236}">
                <a16:creationId xmlns:a16="http://schemas.microsoft.com/office/drawing/2014/main" id="{E620B7E7-8102-46A7-9371-33ED1B89C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2269" y="5044522"/>
            <a:ext cx="117362" cy="294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60" name="">
            <a:extLst xmlns:a="http://schemas.openxmlformats.org/drawingml/2006/main">
              <a:ext uri="{FF2B5EF4-FFF2-40B4-BE49-F238E27FC236}">
                <a16:creationId xmlns:a16="http://schemas.microsoft.com/office/drawing/2014/main" id="{A838F894-54CD-4071-B58A-ACF37B7E7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49630" y="5024766"/>
            <a:ext cx="117362" cy="197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61" name="">
            <a:extLst xmlns:a="http://schemas.openxmlformats.org/drawingml/2006/main">
              <a:ext uri="{FF2B5EF4-FFF2-40B4-BE49-F238E27FC236}">
                <a16:creationId xmlns:a16="http://schemas.microsoft.com/office/drawing/2014/main" id="{634DB8A9-70F3-416C-8B77-67D64DC96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6992" y="5016953"/>
            <a:ext cx="117362" cy="78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62" name="">
            <a:extLst xmlns:a="http://schemas.openxmlformats.org/drawingml/2006/main">
              <a:ext uri="{FF2B5EF4-FFF2-40B4-BE49-F238E27FC236}">
                <a16:creationId xmlns:a16="http://schemas.microsoft.com/office/drawing/2014/main" id="{E0890467-2448-41E3-ADFC-FDD7CE610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884354" y="5016953"/>
            <a:ext cx="117362" cy="50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63" name="">
            <a:extLst xmlns:a="http://schemas.openxmlformats.org/drawingml/2006/main">
              <a:ext uri="{FF2B5EF4-FFF2-40B4-BE49-F238E27FC236}">
                <a16:creationId xmlns:a16="http://schemas.microsoft.com/office/drawing/2014/main" id="{DEE6AAA3-9DB0-4F8E-860B-D53512DC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001715" y="5021959"/>
            <a:ext cx="117362" cy="17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64" name="">
            <a:extLst xmlns:a="http://schemas.openxmlformats.org/drawingml/2006/main">
              <a:ext uri="{FF2B5EF4-FFF2-40B4-BE49-F238E27FC236}">
                <a16:creationId xmlns:a16="http://schemas.microsoft.com/office/drawing/2014/main" id="{B7A831E7-5E9E-4ED2-9560-CB4A69AB8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119077" y="5039222"/>
            <a:ext cx="117362" cy="27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65" name="">
            <a:extLst xmlns:a="http://schemas.openxmlformats.org/drawingml/2006/main">
              <a:ext uri="{FF2B5EF4-FFF2-40B4-BE49-F238E27FC236}">
                <a16:creationId xmlns:a16="http://schemas.microsoft.com/office/drawing/2014/main" id="{0ECB0694-E631-4B37-872E-2DF3FA16E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36438" y="5066806"/>
            <a:ext cx="117362" cy="348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66" name="">
            <a:extLst xmlns:a="http://schemas.openxmlformats.org/drawingml/2006/main">
              <a:ext uri="{FF2B5EF4-FFF2-40B4-BE49-F238E27FC236}">
                <a16:creationId xmlns:a16="http://schemas.microsoft.com/office/drawing/2014/main" id="{EE50AA80-8067-4F44-93C4-4944754EB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676525"/>
            <a:ext cx="457200" cy="2752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DD"/>
          </a:solidFill>
          <a:ln xmlns:a="http://schemas.openxmlformats.org/drawingml/2006/main" w="0">
            <a:noFill/>
          </a:ln>
        </p:spPr>
      </p:sp>
      <p:sp>
        <p:nvSpPr>
          <p:cNvPr id="1667" name="">
            <a:extLst xmlns:a="http://schemas.openxmlformats.org/drawingml/2006/main">
              <a:ext uri="{FF2B5EF4-FFF2-40B4-BE49-F238E27FC236}">
                <a16:creationId xmlns:a16="http://schemas.microsoft.com/office/drawing/2014/main" id="{2A9E8E65-4378-4877-BCAA-58C80594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67375"/>
            <a:ext cx="3381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疏 / 呼吸</a:t>
            </a:r>
          </a:p>
        </p:txBody>
      </p:sp>
      <p:sp>
        <p:nvSpPr>
          <p:cNvPr id="1668" name="">
            <a:extLst xmlns:a="http://schemas.openxmlformats.org/drawingml/2006/main">
              <a:ext uri="{FF2B5EF4-FFF2-40B4-BE49-F238E27FC236}">
                <a16:creationId xmlns:a16="http://schemas.microsoft.com/office/drawing/2014/main" id="{10176E7D-82A5-4E3A-ACCF-A5EC984E2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667375"/>
            <a:ext cx="3381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密 / 聚合</a:t>
            </a:r>
          </a:p>
        </p:txBody>
      </p:sp>
      <p:sp>
        <p:nvSpPr>
          <p:cNvPr id="1669" name="">
            <a:extLst xmlns:a="http://schemas.openxmlformats.org/drawingml/2006/main">
              <a:ext uri="{FF2B5EF4-FFF2-40B4-BE49-F238E27FC236}">
                <a16:creationId xmlns:a16="http://schemas.microsoft.com/office/drawing/2014/main" id="{438969D4-5C62-4421-BF6F-F70BD87CC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5667375"/>
            <a:ext cx="3381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断 / 停顿</a:t>
            </a:r>
          </a:p>
        </p:txBody>
      </p:sp>
    </p:spTree>
    <p:extLst>
      <p:ext uri="{BB962C8B-B14F-4D97-AF65-F5344CB8AC3E}">
        <p14:creationId xmlns:p14="http://schemas.microsoft.com/office/powerpoint/2010/main" val="6441727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0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cc3aae7f414098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3F08CF-156F-4432-A537-F9628E0DE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DB552E-1C17-4BF0-95B8-FDD6E2B1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FD75C-D77B-413E-BE69-88F70CC72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7FA252-8A7B-49AA-B422-D2320F7A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7BE00D-1FEE-4A73-B69D-F92012529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01AEE8-EDA0-4660-981C-CB54FAEFD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D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CC4C2A-FDE6-4683-BA40-F01A503E7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折频展示提案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D2DB21-6171-4576-A55A-DBB1103B2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3F0191-D9A3-493B-9526-83B864132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AA1223-4489-4D66-AFF3-3CEEE88B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文字安静，图形流动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82512E-2207-4240-9AD3-42F7F5234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主海报平面设计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1B71AF-1A16-4E54-8E01-D90D8A530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108489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23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3BA50E-8ECC-4F37-9C7A-4B50E76D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895600"/>
            <a:ext cx="45624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>折频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F5E990-EF0B-495E-B90E-B5896717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105275"/>
            <a:ext cx="46291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>听见 / 看见 / 参与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D9A8FF-6859-4A99-9C86-4ED5B530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200650"/>
            <a:ext cx="46196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>把节奏变成可见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028724-B6E6-46D4-9040-AEF7A0493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43625" y="2924175"/>
            <a:ext cx="178594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25AB6B-5BC7-4593-B296-6F56E24F8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22219" y="2961926"/>
            <a:ext cx="178594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CF17C9-6B40-42CE-80E6-6D5D80313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00813" y="2995440"/>
            <a:ext cx="178594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606AE2-8143-4FA2-A6BA-DF0C98160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79406" y="3020956"/>
            <a:ext cx="178594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705C89-980F-4768-BE1A-D36BEE77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58000" y="3035609"/>
            <a:ext cx="178594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C6206F-FBB0-4BC8-832A-7E086F120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3027156"/>
            <a:ext cx="178594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8C13FD-ECFF-4116-8605-F3CEAE0E3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3004997"/>
            <a:ext cx="178594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62CD73-E828-49C9-B883-D2CDF81B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2973768"/>
            <a:ext cx="178594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26A3D2-69B8-4B53-A26E-A287566A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72375" y="2936973"/>
            <a:ext cx="178594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6BC75EC-38CF-4C71-97EB-5B52B487C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750969" y="2898741"/>
            <a:ext cx="178594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6BA840-C662-4391-AEB4-8AC93978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929563" y="2863364"/>
            <a:ext cx="178594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B50D856-60DD-4A9D-96CB-05822A816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08156" y="2834812"/>
            <a:ext cx="178594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3637714-41DC-451B-ADF5-DDE5C50F3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0" y="2816289"/>
            <a:ext cx="178594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0506CF3-09D3-402D-A47F-89EE6CD5A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65344" y="2809875"/>
            <a:ext cx="178594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F45C90B-CE75-491A-AB00-0FF026911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2809875"/>
            <a:ext cx="178594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86DD65A-3C30-4D8D-B279-2728233F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2816289"/>
            <a:ext cx="178594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C33410A-A069-4A64-A5C8-E6071497F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2834812"/>
            <a:ext cx="178594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0339A82-A4AE-4F13-ABEF-D65604E6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79719" y="2863364"/>
            <a:ext cx="178594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0891B59-C971-413D-9D93-0E4191079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313" y="2898741"/>
            <a:ext cx="178594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6383D64-633F-46EA-A3CC-55F8033D5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36906" y="2936973"/>
            <a:ext cx="178594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17F3331-323C-4F9B-9341-57F806E5F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5500" y="2973768"/>
            <a:ext cx="178594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587FA45-91FB-44A8-9DFA-5C54277B1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94094" y="3004997"/>
            <a:ext cx="178594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0EE32EB-3C03-4D1E-9373-DC7DECB0E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72688" y="3027156"/>
            <a:ext cx="178594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E04C5F1-7D28-4DCE-BB69-2F3A3D476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3035609"/>
            <a:ext cx="178594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352D878-34F9-4A17-BA9C-FAB00EB75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3020956"/>
            <a:ext cx="178594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A502BB5-617A-4BEA-8FE4-939D6483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2995440"/>
            <a:ext cx="178594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DDD303E-8763-4B6A-B6ED-534DD5E1C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87063" y="2961926"/>
            <a:ext cx="178594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3B3BC90-7687-45CA-AFB8-97898D1F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965656" y="2924175"/>
            <a:ext cx="178594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92C364D-8448-483C-BF78-3E0FC1ADE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43625" y="3059352"/>
            <a:ext cx="178594" cy="35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3849CA0-D744-4332-8356-E48E76C56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22219" y="3095345"/>
            <a:ext cx="178594" cy="296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3C5460F-D6E0-4E46-A14C-4123EFEB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00813" y="3125001"/>
            <a:ext cx="178594" cy="199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E30254E-E89C-4736-ACF9-16DA165AD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79406" y="3144993"/>
            <a:ext cx="178594" cy="8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3F964E5-F4D0-498E-9973-1C49ECFD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3148344"/>
            <a:ext cx="178594" cy="47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A2EE2FD8-BF47-4026-8C45-0B59CA83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3131327"/>
            <a:ext cx="178594" cy="170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1C8409D-5F13-495B-A691-D6A5F351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3103936"/>
            <a:ext cx="178594" cy="273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DAA18F5-56A3-45A7-B681-C47AACBC0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3069244"/>
            <a:ext cx="178594" cy="34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819D735-9B47-4C05-8660-E7EAA6EA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72375" y="3031145"/>
            <a:ext cx="178594" cy="38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1C2C119-576F-4C28-A935-CDB060283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750969" y="2993916"/>
            <a:ext cx="178594" cy="372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CB035748-65A8-487D-B7F9-FB409DC8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929563" y="2961734"/>
            <a:ext cx="178594" cy="321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0B258801-3A2E-4A9C-8C0E-5B14080BB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08156" y="2938211"/>
            <a:ext cx="178594" cy="23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5E6D66A-2FBD-4E37-8836-B513CDC6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0" y="2925988"/>
            <a:ext cx="178594" cy="12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ADFCFF8A-CF1A-4E2C-A8D5-269D7AE93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2925988"/>
            <a:ext cx="178594" cy="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13FF41F5-1BDC-4261-9398-95F86179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2926436"/>
            <a:ext cx="178594" cy="13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C7E011D8-F3B3-4828-AB8C-0137AB185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2939505"/>
            <a:ext cx="178594" cy="24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57527140-81F6-4A69-946E-6327756E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2963728"/>
            <a:ext cx="178594" cy="32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6C614702-AA65-464F-93E1-C567FF01E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79719" y="2996387"/>
            <a:ext cx="178594" cy="37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922B6523-F943-4E4C-B4CA-8107C95E7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313" y="3033816"/>
            <a:ext cx="178594" cy="379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E4308C75-99AD-483C-91FA-3C8BB7B96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36906" y="3071814"/>
            <a:ext cx="178594" cy="343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6391E896-B041-44D6-AE19-D4B8630DE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5500" y="3106117"/>
            <a:ext cx="178594" cy="26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117F851E-7C13-4F20-8E14-2A55121B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94094" y="3132875"/>
            <a:ext cx="178594" cy="16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B385BD4F-A4E5-4B63-BCA5-501EF784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72688" y="3149085"/>
            <a:ext cx="178594" cy="3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2A31E4B1-B8FF-42CC-B126-4DD497806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3143970"/>
            <a:ext cx="178594" cy="8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5D6B2459-8C94-4432-BC72-7C745ADD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3123219"/>
            <a:ext cx="178594" cy="20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734D365B-37F4-4CAD-89A8-C1E70D7D8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3093004"/>
            <a:ext cx="178594" cy="30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0575E177-1D73-4358-8154-17B56B1D9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87063" y="3056715"/>
            <a:ext cx="178594" cy="36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EE2F006E-C520-4B81-9E1B-20712805A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965656" y="3018426"/>
            <a:ext cx="178594" cy="38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BA04C047-20CF-4BB7-B5B4-25F2D32D9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43625" y="3193868"/>
            <a:ext cx="178594" cy="330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BAB8F6F5-502C-4756-9664-A89CC499B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22219" y="3226940"/>
            <a:ext cx="178594" cy="24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184AC626-DB97-4F51-BBAE-20739DA6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00813" y="3251780"/>
            <a:ext cx="178594" cy="138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FCF1CA55-D937-4F07-9212-8FA4803F9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79406" y="3265602"/>
            <a:ext cx="178594" cy="1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ECFB75E0-CCA8-4DCC-B9EE-3B46E6A8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3255395"/>
            <a:ext cx="178594" cy="11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88A48054-CA48-441E-ABD4-398D7822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3232512"/>
            <a:ext cx="178594" cy="228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899BFE69-E2CB-4FB1-A125-3BA6CB975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3200773"/>
            <a:ext cx="178594" cy="31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4B06583C-85C5-4AC4-91F0-C33566842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3163740"/>
            <a:ext cx="178594" cy="370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549DB0BF-9D61-43A4-8B39-4BCF2E9E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72375" y="3125569"/>
            <a:ext cx="178594" cy="381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AFC7FC23-B834-46F7-A78A-3D07FCF4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750969" y="3090544"/>
            <a:ext cx="178594" cy="35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3E00C43F-3312-4765-B269-7AB02426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929563" y="3062597"/>
            <a:ext cx="178594" cy="279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82DE27D1-8318-47B1-9911-C05515854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08156" y="3044864"/>
            <a:ext cx="178594" cy="17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16DDB983-EE87-4D7F-82A5-7446C8FE1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0" y="3039335"/>
            <a:ext cx="178594" cy="55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1995D9F9-9494-451A-A351-108DBC574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3039335"/>
            <a:ext cx="178594" cy="72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FCF81156-ED11-4802-A184-343683E2E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3046630"/>
            <a:ext cx="178594" cy="193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82E9705D-DE6A-4FA0-89B1-F798C214D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3065932"/>
            <a:ext cx="178594" cy="291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F2ADF387-4FD1-4776-AE66-CD0646015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3095073"/>
            <a:ext cx="178594" cy="357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1CD67918-68B8-40C9-95B6-93588899F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79719" y="3130783"/>
            <a:ext cx="178594" cy="38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F65AA244-7927-463F-B920-D377CCEC8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313" y="3169055"/>
            <a:ext cx="178594" cy="36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FB1600D8-FB97-4459-96C7-D1DB9625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36906" y="3205592"/>
            <a:ext cx="178594" cy="307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427ECEF4-2B54-494E-BE89-1F8AAC39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5500" y="3236295"/>
            <a:ext cx="178594" cy="21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95653DE2-2DC4-407A-85CF-F5AB5AE0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94094" y="3257716"/>
            <a:ext cx="178594" cy="97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600EC7F5-16B4-4F8A-B3DD-A8E02D393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3264412"/>
            <a:ext cx="178594" cy="30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58BA19D6-EC98-45D9-9D78-6D4B8362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3248934"/>
            <a:ext cx="178594" cy="154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8A6AE1BF-18B8-4DCF-8C2E-9C7ADCE4B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3222758"/>
            <a:ext cx="178594" cy="26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F424E51D-81CF-4381-9BA1-F6306B9A9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3188819"/>
            <a:ext cx="178594" cy="33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5B8DE0CD-AB85-4F12-9262-238C7888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87063" y="3150929"/>
            <a:ext cx="178594" cy="378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776481E8-1D42-4F5F-B822-33D20497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965656" y="3113338"/>
            <a:ext cx="178594" cy="375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23D2D92E-2B41-4997-B34D-343022434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43625" y="3327083"/>
            <a:ext cx="178594" cy="29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71E3E24E-85CD-4CD7-A0D3-92ED96FE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22219" y="3356165"/>
            <a:ext cx="178594" cy="192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3A6E3175-D06A-4AA3-AE2A-22119104B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00813" y="3375387"/>
            <a:ext cx="178594" cy="72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0C105DBB-29DD-4F66-8DF3-53607DE1D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3376972"/>
            <a:ext cx="178594" cy="5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09BF6F2F-73EA-4B54-833E-7C3CAB44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3359157"/>
            <a:ext cx="178594" cy="178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636A7ACD-3A0D-4788-ACB7-215783664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3331147"/>
            <a:ext cx="178594" cy="2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46C55982-BCB9-476E-92B6-A14DF9D23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3296086"/>
            <a:ext cx="178594" cy="350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BE14CA23-11D9-4FAC-8526-946694DE4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3257908"/>
            <a:ext cx="178594" cy="381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E2F532AE-7556-450C-AD1A-ACAB5D811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72375" y="3220898"/>
            <a:ext cx="178594" cy="37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7C245233-6BC4-40EA-9642-8F3D4EF55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750969" y="3189210"/>
            <a:ext cx="178594" cy="31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9811D8F8-7393-462D-AD1D-2E35C4B9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929563" y="3166401"/>
            <a:ext cx="178594" cy="2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CE2D9233-658F-4079-A657-1E948E9F1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08156" y="3155030"/>
            <a:ext cx="178594" cy="113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34F344E9-B4E1-4D00-A4DD-F8C5E21A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3155030"/>
            <a:ext cx="178594" cy="1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17263998-7B25-46D2-89D1-D5C506369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3156374"/>
            <a:ext cx="178594" cy="13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BE768C79-F9AB-46A6-B1A9-4EAC26095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3170281"/>
            <a:ext cx="178594" cy="249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293FE0AE-8C0A-4BE4-8EE6-82D4E22B0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3195192"/>
            <a:ext cx="178594" cy="331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718D3AC8-5017-41D2-8BF2-DE7654755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3228310"/>
            <a:ext cx="178594" cy="37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34781B13-1D00-4E68-8277-9411331FA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79719" y="3265917"/>
            <a:ext cx="178594" cy="378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A882B692-5FE9-4437-AB4E-0F1C03E4B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313" y="3303795"/>
            <a:ext cx="178594" cy="33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760A12D2-2477-4DF3-BAEF-AEC30B9B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36906" y="3337690"/>
            <a:ext cx="178594" cy="261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DD9AF949-5F3A-4B5D-AB81-E32E81598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5500" y="3363800"/>
            <a:ext cx="178594" cy="153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EBFD072B-78CA-47B6-B2F0-E63F21B8C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94094" y="3379193"/>
            <a:ext cx="178594" cy="29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E9BC3F18-49B0-449B-9395-4BA370BCB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3372317"/>
            <a:ext cx="178594" cy="98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3B437745-A234-47A1-8816-A7E277D8C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3350819"/>
            <a:ext cx="178594" cy="214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3DF0E726-96C9-4000-80DF-E804C9D4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3320062"/>
            <a:ext cx="178594" cy="307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D4E2FCF1-9ACD-4D7B-BD4A-02218359F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3283497"/>
            <a:ext cx="178594" cy="365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9EE4AF18-90FD-451B-BEDA-6751386BB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87063" y="3245229"/>
            <a:ext cx="178594" cy="382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B86AEAA1-1274-4695-9677-AECE3F66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965656" y="3209552"/>
            <a:ext cx="178594" cy="35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0AA5BD7B-F861-4F8E-A2E7-AD5B45767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43625" y="3458399"/>
            <a:ext cx="178594" cy="241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A0071175-681B-4D3E-8D1C-D9F9AFC13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22219" y="3482551"/>
            <a:ext cx="178594" cy="12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3CE93E63-95B3-4401-9E28-000FBA089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00813" y="3495534"/>
            <a:ext cx="178594" cy="3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3" name="">
            <a:extLst xmlns:a="http://schemas.openxmlformats.org/drawingml/2006/main">
              <a:ext uri="{FF2B5EF4-FFF2-40B4-BE49-F238E27FC236}">
                <a16:creationId xmlns:a16="http://schemas.microsoft.com/office/drawing/2014/main" id="{B6DEF8B6-10AA-4E82-BA1A-ADD8DBA57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3483579"/>
            <a:ext cx="178594" cy="123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9BA84B7B-8F85-4749-88C3-33B32C1A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3459984"/>
            <a:ext cx="178594" cy="23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F6C25A65-1575-4F7D-80D8-85A2DFA2F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3427752"/>
            <a:ext cx="178594" cy="32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6" name="">
            <a:extLst xmlns:a="http://schemas.openxmlformats.org/drawingml/2006/main">
              <a:ext uri="{FF2B5EF4-FFF2-40B4-BE49-F238E27FC236}">
                <a16:creationId xmlns:a16="http://schemas.microsoft.com/office/drawing/2014/main" id="{CF0185B9-F669-44F8-A01D-D68EDD08B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3390501"/>
            <a:ext cx="178594" cy="37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7" name="">
            <a:extLst xmlns:a="http://schemas.openxmlformats.org/drawingml/2006/main">
              <a:ext uri="{FF2B5EF4-FFF2-40B4-BE49-F238E27FC236}">
                <a16:creationId xmlns:a16="http://schemas.microsoft.com/office/drawing/2014/main" id="{2C2E8591-B2C7-4A02-848E-B142C153D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3352412"/>
            <a:ext cx="178594" cy="380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40100B53-9B18-45F3-957B-998FA6E0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72375" y="3317759"/>
            <a:ext cx="178594" cy="34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9" name="">
            <a:extLst xmlns:a="http://schemas.openxmlformats.org/drawingml/2006/main">
              <a:ext uri="{FF2B5EF4-FFF2-40B4-BE49-F238E27FC236}">
                <a16:creationId xmlns:a16="http://schemas.microsoft.com/office/drawing/2014/main" id="{060CD9DA-5493-40F5-8F84-8CCB8CEA4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750969" y="3290432"/>
            <a:ext cx="178594" cy="273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0" name="">
            <a:extLst xmlns:a="http://schemas.openxmlformats.org/drawingml/2006/main">
              <a:ext uri="{FF2B5EF4-FFF2-40B4-BE49-F238E27FC236}">
                <a16:creationId xmlns:a16="http://schemas.microsoft.com/office/drawing/2014/main" id="{DE6939D8-DD13-4BFB-B3EF-7C983358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929563" y="3273498"/>
            <a:ext cx="178594" cy="1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1" name="">
            <a:extLst xmlns:a="http://schemas.openxmlformats.org/drawingml/2006/main">
              <a:ext uri="{FF2B5EF4-FFF2-40B4-BE49-F238E27FC236}">
                <a16:creationId xmlns:a16="http://schemas.microsoft.com/office/drawing/2014/main" id="{0F1B64BE-603B-47B9-BECB-5F74614D9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08156" y="3268857"/>
            <a:ext cx="178594" cy="46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2" name="">
            <a:extLst xmlns:a="http://schemas.openxmlformats.org/drawingml/2006/main">
              <a:ext uri="{FF2B5EF4-FFF2-40B4-BE49-F238E27FC236}">
                <a16:creationId xmlns:a16="http://schemas.microsoft.com/office/drawing/2014/main" id="{537A3431-BA53-4066-B3E8-A2366F16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3268857"/>
            <a:ext cx="178594" cy="81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3" name="">
            <a:extLst xmlns:a="http://schemas.openxmlformats.org/drawingml/2006/main">
              <a:ext uri="{FF2B5EF4-FFF2-40B4-BE49-F238E27FC236}">
                <a16:creationId xmlns:a16="http://schemas.microsoft.com/office/drawing/2014/main" id="{DC58ABB5-49A8-4491-AD90-32280CE94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3277030"/>
            <a:ext cx="178594" cy="20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4" name="">
            <a:extLst xmlns:a="http://schemas.openxmlformats.org/drawingml/2006/main">
              <a:ext uri="{FF2B5EF4-FFF2-40B4-BE49-F238E27FC236}">
                <a16:creationId xmlns:a16="http://schemas.microsoft.com/office/drawing/2014/main" id="{B367D447-7089-43A2-8557-A4C811DE6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3297100"/>
            <a:ext cx="178594" cy="297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5" name="">
            <a:extLst xmlns:a="http://schemas.openxmlformats.org/drawingml/2006/main">
              <a:ext uri="{FF2B5EF4-FFF2-40B4-BE49-F238E27FC236}">
                <a16:creationId xmlns:a16="http://schemas.microsoft.com/office/drawing/2014/main" id="{CD7AFAD8-9E5F-425D-B9B5-1DA4C2D19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3326815"/>
            <a:ext cx="178594" cy="360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6" name="">
            <a:extLst xmlns:a="http://schemas.openxmlformats.org/drawingml/2006/main">
              <a:ext uri="{FF2B5EF4-FFF2-40B4-BE49-F238E27FC236}">
                <a16:creationId xmlns:a16="http://schemas.microsoft.com/office/drawing/2014/main" id="{B935B4CF-35A9-4B7F-8D41-170242B3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3362839"/>
            <a:ext cx="178594" cy="382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7" name="">
            <a:extLst xmlns:a="http://schemas.openxmlformats.org/drawingml/2006/main">
              <a:ext uri="{FF2B5EF4-FFF2-40B4-BE49-F238E27FC236}">
                <a16:creationId xmlns:a16="http://schemas.microsoft.com/office/drawing/2014/main" id="{2BCF090E-A6A8-4617-B899-04A195A3F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79719" y="3401129"/>
            <a:ext cx="178594" cy="362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8" name="">
            <a:extLst xmlns:a="http://schemas.openxmlformats.org/drawingml/2006/main">
              <a:ext uri="{FF2B5EF4-FFF2-40B4-BE49-F238E27FC236}">
                <a16:creationId xmlns:a16="http://schemas.microsoft.com/office/drawing/2014/main" id="{12DF8F45-1106-4C4F-912F-FDF94D08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313" y="3437388"/>
            <a:ext cx="178594" cy="301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9" name="">
            <a:extLst xmlns:a="http://schemas.openxmlformats.org/drawingml/2006/main">
              <a:ext uri="{FF2B5EF4-FFF2-40B4-BE49-F238E27FC236}">
                <a16:creationId xmlns:a16="http://schemas.microsoft.com/office/drawing/2014/main" id="{AD85221E-4A7C-4F48-A6DB-B9835F16D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36906" y="3467547"/>
            <a:ext cx="178594" cy="206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0" name="">
            <a:extLst xmlns:a="http://schemas.openxmlformats.org/drawingml/2006/main">
              <a:ext uri="{FF2B5EF4-FFF2-40B4-BE49-F238E27FC236}">
                <a16:creationId xmlns:a16="http://schemas.microsoft.com/office/drawing/2014/main" id="{1B1E3682-F083-4F2B-9656-A2F143E7F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5500" y="3488220"/>
            <a:ext cx="178594" cy="88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1" name="">
            <a:extLst xmlns:a="http://schemas.openxmlformats.org/drawingml/2006/main">
              <a:ext uri="{FF2B5EF4-FFF2-40B4-BE49-F238E27FC236}">
                <a16:creationId xmlns:a16="http://schemas.microsoft.com/office/drawing/2014/main" id="{360DF102-129E-4F18-8432-4924F4114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3493154"/>
            <a:ext cx="178594" cy="3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2" name="">
            <a:extLst xmlns:a="http://schemas.openxmlformats.org/drawingml/2006/main">
              <a:ext uri="{FF2B5EF4-FFF2-40B4-BE49-F238E27FC236}">
                <a16:creationId xmlns:a16="http://schemas.microsoft.com/office/drawing/2014/main" id="{DE61F957-180E-4790-9C68-6B3400BA5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3476861"/>
            <a:ext cx="178594" cy="16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3" name="">
            <a:extLst xmlns:a="http://schemas.openxmlformats.org/drawingml/2006/main">
              <a:ext uri="{FF2B5EF4-FFF2-40B4-BE49-F238E27FC236}">
                <a16:creationId xmlns:a16="http://schemas.microsoft.com/office/drawing/2014/main" id="{0AC7C0DA-CC9E-42F8-8D4C-EFC50D2EE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3450038"/>
            <a:ext cx="178594" cy="26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4" name="">
            <a:extLst xmlns:a="http://schemas.openxmlformats.org/drawingml/2006/main">
              <a:ext uri="{FF2B5EF4-FFF2-40B4-BE49-F238E27FC236}">
                <a16:creationId xmlns:a16="http://schemas.microsoft.com/office/drawing/2014/main" id="{54D12415-95FD-419E-9652-5D914E70B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3415694"/>
            <a:ext cx="178594" cy="34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5" name="">
            <a:extLst xmlns:a="http://schemas.openxmlformats.org/drawingml/2006/main">
              <a:ext uri="{FF2B5EF4-FFF2-40B4-BE49-F238E27FC236}">
                <a16:creationId xmlns:a16="http://schemas.microsoft.com/office/drawing/2014/main" id="{F2C628F3-098A-4BD3-A9EA-55B7BE2DF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3377684"/>
            <a:ext cx="178594" cy="3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6" name="">
            <a:extLst xmlns:a="http://schemas.openxmlformats.org/drawingml/2006/main">
              <a:ext uri="{FF2B5EF4-FFF2-40B4-BE49-F238E27FC236}">
                <a16:creationId xmlns:a16="http://schemas.microsoft.com/office/drawing/2014/main" id="{07EBDEE0-953C-4723-A5A5-AB5F3BD6D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87063" y="3340275"/>
            <a:ext cx="178594" cy="374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7" name="">
            <a:extLst xmlns:a="http://schemas.openxmlformats.org/drawingml/2006/main">
              <a:ext uri="{FF2B5EF4-FFF2-40B4-BE49-F238E27FC236}">
                <a16:creationId xmlns:a16="http://schemas.microsoft.com/office/drawing/2014/main" id="{7AB1E02E-4FB7-4C18-8F74-716205975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965656" y="3307664"/>
            <a:ext cx="178594" cy="326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8" name="">
            <a:extLst xmlns:a="http://schemas.openxmlformats.org/drawingml/2006/main">
              <a:ext uri="{FF2B5EF4-FFF2-40B4-BE49-F238E27FC236}">
                <a16:creationId xmlns:a16="http://schemas.microsoft.com/office/drawing/2014/main" id="{5749552D-58C9-4B4B-9133-C93E8A7B8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43625" y="3587280"/>
            <a:ext cx="178594" cy="184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9" name="">
            <a:extLst xmlns:a="http://schemas.openxmlformats.org/drawingml/2006/main">
              <a:ext uri="{FF2B5EF4-FFF2-40B4-BE49-F238E27FC236}">
                <a16:creationId xmlns:a16="http://schemas.microsoft.com/office/drawing/2014/main" id="{CB4DDB35-9431-4E05-8AFD-8E566FA36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22219" y="3605722"/>
            <a:ext cx="178594" cy="63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0" name="">
            <a:extLst xmlns:a="http://schemas.openxmlformats.org/drawingml/2006/main">
              <a:ext uri="{FF2B5EF4-FFF2-40B4-BE49-F238E27FC236}">
                <a16:creationId xmlns:a16="http://schemas.microsoft.com/office/drawing/2014/main" id="{2D2F51B8-04C4-4BCA-9FCC-8AD7E375A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3605541"/>
            <a:ext cx="178594" cy="6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1" name="">
            <a:extLst xmlns:a="http://schemas.openxmlformats.org/drawingml/2006/main">
              <a:ext uri="{FF2B5EF4-FFF2-40B4-BE49-F238E27FC236}">
                <a16:creationId xmlns:a16="http://schemas.microsoft.com/office/drawing/2014/main" id="{580DA087-21AE-4A41-A304-B6A0BB2C9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3586938"/>
            <a:ext cx="178594" cy="18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2" name="">
            <a:extLst xmlns:a="http://schemas.openxmlformats.org/drawingml/2006/main">
              <a:ext uri="{FF2B5EF4-FFF2-40B4-BE49-F238E27FC236}">
                <a16:creationId xmlns:a16="http://schemas.microsoft.com/office/drawing/2014/main" id="{180FC413-4914-442F-943B-527B3ECD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3558324"/>
            <a:ext cx="178594" cy="286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3" name="">
            <a:extLst xmlns:a="http://schemas.openxmlformats.org/drawingml/2006/main">
              <a:ext uri="{FF2B5EF4-FFF2-40B4-BE49-F238E27FC236}">
                <a16:creationId xmlns:a16="http://schemas.microsoft.com/office/drawing/2014/main" id="{CBFF2E4B-605A-4F75-B519-BFA57A4A0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3522912"/>
            <a:ext cx="178594" cy="354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4" name="">
            <a:extLst xmlns:a="http://schemas.openxmlformats.org/drawingml/2006/main">
              <a:ext uri="{FF2B5EF4-FFF2-40B4-BE49-F238E27FC236}">
                <a16:creationId xmlns:a16="http://schemas.microsoft.com/office/drawing/2014/main" id="{3BEB3983-9731-4757-971A-95FAC4D2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3484675"/>
            <a:ext cx="178594" cy="382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FAF1ACBC-C32D-436B-A26B-A412D35BE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3447906"/>
            <a:ext cx="178594" cy="367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6" name="">
            <a:extLst xmlns:a="http://schemas.openxmlformats.org/drawingml/2006/main">
              <a:ext uri="{FF2B5EF4-FFF2-40B4-BE49-F238E27FC236}">
                <a16:creationId xmlns:a16="http://schemas.microsoft.com/office/drawing/2014/main" id="{BBFCEF78-2F0D-4B94-A8EA-54F204691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72375" y="3416729"/>
            <a:ext cx="178594" cy="311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7" name="">
            <a:extLst xmlns:a="http://schemas.openxmlformats.org/drawingml/2006/main">
              <a:ext uri="{FF2B5EF4-FFF2-40B4-BE49-F238E27FC236}">
                <a16:creationId xmlns:a16="http://schemas.microsoft.com/office/drawing/2014/main" id="{D9F4A72B-3B81-435D-98D3-2CCE8299D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750969" y="3394646"/>
            <a:ext cx="178594" cy="22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8" name="">
            <a:extLst xmlns:a="http://schemas.openxmlformats.org/drawingml/2006/main">
              <a:ext uri="{FF2B5EF4-FFF2-40B4-BE49-F238E27FC236}">
                <a16:creationId xmlns:a16="http://schemas.microsoft.com/office/drawing/2014/main" id="{4DEF6378-00E7-483A-A68D-E9C603D84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929563" y="3384134"/>
            <a:ext cx="178594" cy="105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9" name="">
            <a:extLst xmlns:a="http://schemas.openxmlformats.org/drawingml/2006/main">
              <a:ext uri="{FF2B5EF4-FFF2-40B4-BE49-F238E27FC236}">
                <a16:creationId xmlns:a16="http://schemas.microsoft.com/office/drawing/2014/main" id="{522C3C6F-4F25-4F5F-82A7-D826D37EF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3384134"/>
            <a:ext cx="178594" cy="22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0" name="">
            <a:extLst xmlns:a="http://schemas.openxmlformats.org/drawingml/2006/main">
              <a:ext uri="{FF2B5EF4-FFF2-40B4-BE49-F238E27FC236}">
                <a16:creationId xmlns:a16="http://schemas.microsoft.com/office/drawing/2014/main" id="{B09C8B62-91B5-4D2F-97E1-9756EAEC5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3386373"/>
            <a:ext cx="178594" cy="14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1" name="">
            <a:extLst xmlns:a="http://schemas.openxmlformats.org/drawingml/2006/main">
              <a:ext uri="{FF2B5EF4-FFF2-40B4-BE49-F238E27FC236}">
                <a16:creationId xmlns:a16="http://schemas.microsoft.com/office/drawing/2014/main" id="{D96C3678-5D58-4821-BDA3-8EDC173DE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3401111"/>
            <a:ext cx="178594" cy="25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2" name="">
            <a:extLst xmlns:a="http://schemas.openxmlformats.org/drawingml/2006/main">
              <a:ext uri="{FF2B5EF4-FFF2-40B4-BE49-F238E27FC236}">
                <a16:creationId xmlns:a16="http://schemas.microsoft.com/office/drawing/2014/main" id="{2A0BBDEE-4184-4611-AA66-9DD438A0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3426696"/>
            <a:ext cx="178594" cy="335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3" name="">
            <a:extLst xmlns:a="http://schemas.openxmlformats.org/drawingml/2006/main">
              <a:ext uri="{FF2B5EF4-FFF2-40B4-BE49-F238E27FC236}">
                <a16:creationId xmlns:a16="http://schemas.microsoft.com/office/drawing/2014/main" id="{B84C7E4E-BEB8-466C-BC23-42907892E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3460254"/>
            <a:ext cx="178594" cy="37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4" name="">
            <a:extLst xmlns:a="http://schemas.openxmlformats.org/drawingml/2006/main">
              <a:ext uri="{FF2B5EF4-FFF2-40B4-BE49-F238E27FC236}">
                <a16:creationId xmlns:a16="http://schemas.microsoft.com/office/drawing/2014/main" id="{72BF6CF0-88D0-4B72-84CC-DEFE1004C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3498020"/>
            <a:ext cx="178594" cy="37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5" name="">
            <a:extLst xmlns:a="http://schemas.openxmlformats.org/drawingml/2006/main">
              <a:ext uri="{FF2B5EF4-FFF2-40B4-BE49-F238E27FC236}">
                <a16:creationId xmlns:a16="http://schemas.microsoft.com/office/drawing/2014/main" id="{AF1FB918-201E-490C-AF91-928F790AC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79719" y="3535756"/>
            <a:ext cx="178594" cy="334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6" name="">
            <a:extLst xmlns:a="http://schemas.openxmlformats.org/drawingml/2006/main">
              <a:ext uri="{FF2B5EF4-FFF2-40B4-BE49-F238E27FC236}">
                <a16:creationId xmlns:a16="http://schemas.microsoft.com/office/drawing/2014/main" id="{F4CD4D78-A183-4635-87AF-1268DE50B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313" y="3569225"/>
            <a:ext cx="178594" cy="2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7" name="">
            <a:extLst xmlns:a="http://schemas.openxmlformats.org/drawingml/2006/main">
              <a:ext uri="{FF2B5EF4-FFF2-40B4-BE49-F238E27FC236}">
                <a16:creationId xmlns:a16="http://schemas.microsoft.com/office/drawing/2014/main" id="{CD0EDD24-7757-4833-A8E0-A889300C1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36906" y="3594672"/>
            <a:ext cx="178594" cy="145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8" name="">
            <a:extLst xmlns:a="http://schemas.openxmlformats.org/drawingml/2006/main">
              <a:ext uri="{FF2B5EF4-FFF2-40B4-BE49-F238E27FC236}">
                <a16:creationId xmlns:a16="http://schemas.microsoft.com/office/drawing/2014/main" id="{1EFB26BE-F9EE-4317-A84B-22491BB32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15500" y="3609241"/>
            <a:ext cx="178594" cy="2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9" name="">
            <a:extLst xmlns:a="http://schemas.openxmlformats.org/drawingml/2006/main">
              <a:ext uri="{FF2B5EF4-FFF2-40B4-BE49-F238E27FC236}">
                <a16:creationId xmlns:a16="http://schemas.microsoft.com/office/drawing/2014/main" id="{DE236864-6625-4CED-A7B6-A4F786907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3600607"/>
            <a:ext cx="178594" cy="106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0" name="">
            <a:extLst xmlns:a="http://schemas.openxmlformats.org/drawingml/2006/main">
              <a:ext uri="{FF2B5EF4-FFF2-40B4-BE49-F238E27FC236}">
                <a16:creationId xmlns:a16="http://schemas.microsoft.com/office/drawing/2014/main" id="{3240E18E-1714-4B8F-A42D-8A46DD17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3578374"/>
            <a:ext cx="178594" cy="22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1" name="">
            <a:extLst xmlns:a="http://schemas.openxmlformats.org/drawingml/2006/main">
              <a:ext uri="{FF2B5EF4-FFF2-40B4-BE49-F238E27FC236}">
                <a16:creationId xmlns:a16="http://schemas.microsoft.com/office/drawing/2014/main" id="{02BEA6E8-9429-4959-9B11-6974742F5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3547091"/>
            <a:ext cx="178594" cy="3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2" name="">
            <a:extLst xmlns:a="http://schemas.openxmlformats.org/drawingml/2006/main">
              <a:ext uri="{FF2B5EF4-FFF2-40B4-BE49-F238E27FC236}">
                <a16:creationId xmlns:a16="http://schemas.microsoft.com/office/drawing/2014/main" id="{AE92F881-6181-4AEB-A3B4-EB8D51C63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3510270"/>
            <a:ext cx="178594" cy="36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3" name="">
            <a:extLst xmlns:a="http://schemas.openxmlformats.org/drawingml/2006/main">
              <a:ext uri="{FF2B5EF4-FFF2-40B4-BE49-F238E27FC236}">
                <a16:creationId xmlns:a16="http://schemas.microsoft.com/office/drawing/2014/main" id="{8B741E1D-1D2B-4070-89D2-16D669D9B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3472044"/>
            <a:ext cx="178594" cy="382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4" name="">
            <a:extLst xmlns:a="http://schemas.openxmlformats.org/drawingml/2006/main">
              <a:ext uri="{FF2B5EF4-FFF2-40B4-BE49-F238E27FC236}">
                <a16:creationId xmlns:a16="http://schemas.microsoft.com/office/drawing/2014/main" id="{19B430EE-351A-4E64-97FC-06351668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87063" y="3436702"/>
            <a:ext cx="178594" cy="353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5" name="">
            <a:extLst xmlns:a="http://schemas.openxmlformats.org/drawingml/2006/main">
              <a:ext uri="{FF2B5EF4-FFF2-40B4-BE49-F238E27FC236}">
                <a16:creationId xmlns:a16="http://schemas.microsoft.com/office/drawing/2014/main" id="{35D1A9A6-4A9A-48B7-9CB1-F55651795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965656" y="3408211"/>
            <a:ext cx="178594" cy="284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6" name="">
            <a:extLst xmlns:a="http://schemas.openxmlformats.org/drawingml/2006/main">
              <a:ext uri="{FF2B5EF4-FFF2-40B4-BE49-F238E27FC236}">
                <a16:creationId xmlns:a16="http://schemas.microsoft.com/office/drawing/2014/main" id="{3A67FBBB-156F-4B31-8443-604F2328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43625" y="3713268"/>
            <a:ext cx="178594" cy="12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7" name="">
            <a:extLst xmlns:a="http://schemas.openxmlformats.org/drawingml/2006/main">
              <a:ext uri="{FF2B5EF4-FFF2-40B4-BE49-F238E27FC236}">
                <a16:creationId xmlns:a16="http://schemas.microsoft.com/office/drawing/2014/main" id="{00E6351A-DB02-48EA-A432-0A50F037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3724864"/>
            <a:ext cx="178594" cy="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8" name="">
            <a:extLst xmlns:a="http://schemas.openxmlformats.org/drawingml/2006/main">
              <a:ext uri="{FF2B5EF4-FFF2-40B4-BE49-F238E27FC236}">
                <a16:creationId xmlns:a16="http://schemas.microsoft.com/office/drawing/2014/main" id="{0DD2B490-DA33-47E2-8EF6-86941D4A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3711708"/>
            <a:ext cx="178594" cy="13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9" name="">
            <a:extLst xmlns:a="http://schemas.openxmlformats.org/drawingml/2006/main">
              <a:ext uri="{FF2B5EF4-FFF2-40B4-BE49-F238E27FC236}">
                <a16:creationId xmlns:a16="http://schemas.microsoft.com/office/drawing/2014/main" id="{EE8D91C3-B7F0-4760-AF62-8A9002929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3687414"/>
            <a:ext cx="178594" cy="242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0" name="">
            <a:extLst xmlns:a="http://schemas.openxmlformats.org/drawingml/2006/main">
              <a:ext uri="{FF2B5EF4-FFF2-40B4-BE49-F238E27FC236}">
                <a16:creationId xmlns:a16="http://schemas.microsoft.com/office/drawing/2014/main" id="{6A2FC03D-BDD3-4706-AF56-012713704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3654707"/>
            <a:ext cx="178594" cy="327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1" name="">
            <a:extLst xmlns:a="http://schemas.openxmlformats.org/drawingml/2006/main">
              <a:ext uri="{FF2B5EF4-FFF2-40B4-BE49-F238E27FC236}">
                <a16:creationId xmlns:a16="http://schemas.microsoft.com/office/drawing/2014/main" id="{E0120786-5BC5-4EE8-A44F-FD015B1A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3617259"/>
            <a:ext cx="178594" cy="37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2" name="">
            <a:extLst xmlns:a="http://schemas.openxmlformats.org/drawingml/2006/main">
              <a:ext uri="{FF2B5EF4-FFF2-40B4-BE49-F238E27FC236}">
                <a16:creationId xmlns:a16="http://schemas.microsoft.com/office/drawing/2014/main" id="{9CD55DB5-AE29-465C-BB49-8AEF0188A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3579272"/>
            <a:ext cx="178594" cy="37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3" name="">
            <a:extLst xmlns:a="http://schemas.openxmlformats.org/drawingml/2006/main">
              <a:ext uri="{FF2B5EF4-FFF2-40B4-BE49-F238E27FC236}">
                <a16:creationId xmlns:a16="http://schemas.microsoft.com/office/drawing/2014/main" id="{5ABB6D76-17BB-4775-85DF-D9984BE9C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3545010"/>
            <a:ext cx="178594" cy="342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4" name="">
            <a:extLst xmlns:a="http://schemas.openxmlformats.org/drawingml/2006/main">
              <a:ext uri="{FF2B5EF4-FFF2-40B4-BE49-F238E27FC236}">
                <a16:creationId xmlns:a16="http://schemas.microsoft.com/office/drawing/2014/main" id="{CC6B5DB4-D249-475E-82A1-7C67929C5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72375" y="3518318"/>
            <a:ext cx="178594" cy="2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5" name="">
            <a:extLst xmlns:a="http://schemas.openxmlformats.org/drawingml/2006/main">
              <a:ext uri="{FF2B5EF4-FFF2-40B4-BE49-F238E27FC236}">
                <a16:creationId xmlns:a16="http://schemas.microsoft.com/office/drawing/2014/main" id="{A9715F76-AC7F-4447-9DBE-D655680F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750969" y="3502192"/>
            <a:ext cx="178594" cy="161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6" name="">
            <a:extLst xmlns:a="http://schemas.openxmlformats.org/drawingml/2006/main">
              <a:ext uri="{FF2B5EF4-FFF2-40B4-BE49-F238E27FC236}">
                <a16:creationId xmlns:a16="http://schemas.microsoft.com/office/drawing/2014/main" id="{B507433C-683C-4297-AB3C-77EB6B90A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929563" y="3498441"/>
            <a:ext cx="178594" cy="3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7" name="">
            <a:extLst xmlns:a="http://schemas.openxmlformats.org/drawingml/2006/main">
              <a:ext uri="{FF2B5EF4-FFF2-40B4-BE49-F238E27FC236}">
                <a16:creationId xmlns:a16="http://schemas.microsoft.com/office/drawing/2014/main" id="{A1E7CD46-F66F-487B-993F-237247C1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3498441"/>
            <a:ext cx="178594" cy="90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8" name="">
            <a:extLst xmlns:a="http://schemas.openxmlformats.org/drawingml/2006/main">
              <a:ext uri="{FF2B5EF4-FFF2-40B4-BE49-F238E27FC236}">
                <a16:creationId xmlns:a16="http://schemas.microsoft.com/office/drawing/2014/main" id="{B2EBCA14-8770-423D-B377-A196EFBB2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3507488"/>
            <a:ext cx="178594" cy="208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9" name="">
            <a:extLst xmlns:a="http://schemas.openxmlformats.org/drawingml/2006/main">
              <a:ext uri="{FF2B5EF4-FFF2-40B4-BE49-F238E27FC236}">
                <a16:creationId xmlns:a16="http://schemas.microsoft.com/office/drawing/2014/main" id="{68E68A44-DF06-4CAA-84C5-ABF8D21B5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3528315"/>
            <a:ext cx="178594" cy="30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0" name="">
            <a:extLst xmlns:a="http://schemas.openxmlformats.org/drawingml/2006/main">
              <a:ext uri="{FF2B5EF4-FFF2-40B4-BE49-F238E27FC236}">
                <a16:creationId xmlns:a16="http://schemas.microsoft.com/office/drawing/2014/main" id="{B6D38813-DC34-4E25-9CAD-277237EBA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3558587"/>
            <a:ext cx="178594" cy="363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1" name="">
            <a:extLst xmlns:a="http://schemas.openxmlformats.org/drawingml/2006/main">
              <a:ext uri="{FF2B5EF4-FFF2-40B4-BE49-F238E27FC236}">
                <a16:creationId xmlns:a16="http://schemas.microsoft.com/office/drawing/2014/main" id="{6841C258-1605-4183-9C6B-4A7B9F165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3594905"/>
            <a:ext cx="178594" cy="382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2" name="">
            <a:extLst xmlns:a="http://schemas.openxmlformats.org/drawingml/2006/main">
              <a:ext uri="{FF2B5EF4-FFF2-40B4-BE49-F238E27FC236}">
                <a16:creationId xmlns:a16="http://schemas.microsoft.com/office/drawing/2014/main" id="{0D6F263D-AF82-446A-84E2-92F0BF3F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3633193"/>
            <a:ext cx="178594" cy="35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3" name="">
            <a:extLst xmlns:a="http://schemas.openxmlformats.org/drawingml/2006/main">
              <a:ext uri="{FF2B5EF4-FFF2-40B4-BE49-F238E27FC236}">
                <a16:creationId xmlns:a16="http://schemas.microsoft.com/office/drawing/2014/main" id="{EDDFB2E1-4DB1-4F7B-98F7-F3D83DC60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79719" y="3669154"/>
            <a:ext cx="178594" cy="295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4" name="">
            <a:extLst xmlns:a="http://schemas.openxmlformats.org/drawingml/2006/main">
              <a:ext uri="{FF2B5EF4-FFF2-40B4-BE49-F238E27FC236}">
                <a16:creationId xmlns:a16="http://schemas.microsoft.com/office/drawing/2014/main" id="{3773FC35-BB62-4605-BBDB-8C9BA960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313" y="3698752"/>
            <a:ext cx="178594" cy="199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5" name="">
            <a:extLst xmlns:a="http://schemas.openxmlformats.org/drawingml/2006/main">
              <a:ext uri="{FF2B5EF4-FFF2-40B4-BE49-F238E27FC236}">
                <a16:creationId xmlns:a16="http://schemas.microsoft.com/office/drawing/2014/main" id="{2B49A98B-17B9-4D12-ABFE-C6B219B8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36906" y="3718666"/>
            <a:ext cx="178594" cy="7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6" name="">
            <a:extLst xmlns:a="http://schemas.openxmlformats.org/drawingml/2006/main">
              <a:ext uri="{FF2B5EF4-FFF2-40B4-BE49-F238E27FC236}">
                <a16:creationId xmlns:a16="http://schemas.microsoft.com/office/drawing/2014/main" id="{96ABEB3B-B513-4C4C-A804-4320B908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3721835"/>
            <a:ext cx="178594" cy="4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7" name="">
            <a:extLst xmlns:a="http://schemas.openxmlformats.org/drawingml/2006/main">
              <a:ext uri="{FF2B5EF4-FFF2-40B4-BE49-F238E27FC236}">
                <a16:creationId xmlns:a16="http://schemas.microsoft.com/office/drawing/2014/main" id="{47EF6425-85E2-4CDC-B2B2-FA2639E2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3704736"/>
            <a:ext cx="178594" cy="17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8" name="">
            <a:extLst xmlns:a="http://schemas.openxmlformats.org/drawingml/2006/main">
              <a:ext uri="{FF2B5EF4-FFF2-40B4-BE49-F238E27FC236}">
                <a16:creationId xmlns:a16="http://schemas.microsoft.com/office/drawing/2014/main" id="{6DEA9394-95C0-4429-968D-FF90D73D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3677281"/>
            <a:ext cx="178594" cy="274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9" name="">
            <a:extLst xmlns:a="http://schemas.openxmlformats.org/drawingml/2006/main">
              <a:ext uri="{FF2B5EF4-FFF2-40B4-BE49-F238E27FC236}">
                <a16:creationId xmlns:a16="http://schemas.microsoft.com/office/drawing/2014/main" id="{A4890388-0121-4699-A035-1513AE2BD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3642550"/>
            <a:ext cx="178594" cy="347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0" name="">
            <a:extLst xmlns:a="http://schemas.openxmlformats.org/drawingml/2006/main">
              <a:ext uri="{FF2B5EF4-FFF2-40B4-BE49-F238E27FC236}">
                <a16:creationId xmlns:a16="http://schemas.microsoft.com/office/drawing/2014/main" id="{8BA05CAE-B3AA-4ED3-B154-7FF1BF62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3604442"/>
            <a:ext cx="178594" cy="381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1" name="">
            <a:extLst xmlns:a="http://schemas.openxmlformats.org/drawingml/2006/main">
              <a:ext uri="{FF2B5EF4-FFF2-40B4-BE49-F238E27FC236}">
                <a16:creationId xmlns:a16="http://schemas.microsoft.com/office/drawing/2014/main" id="{92F98A42-9FE5-486A-9792-FCAFE865D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3567234"/>
            <a:ext cx="178594" cy="37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2" name="">
            <a:extLst xmlns:a="http://schemas.openxmlformats.org/drawingml/2006/main">
              <a:ext uri="{FF2B5EF4-FFF2-40B4-BE49-F238E27FC236}">
                <a16:creationId xmlns:a16="http://schemas.microsoft.com/office/drawing/2014/main" id="{3EDCDFF9-9986-4AB6-9775-63B24CE0E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87063" y="3535102"/>
            <a:ext cx="178594" cy="321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3" name="">
            <a:extLst xmlns:a="http://schemas.openxmlformats.org/drawingml/2006/main">
              <a:ext uri="{FF2B5EF4-FFF2-40B4-BE49-F238E27FC236}">
                <a16:creationId xmlns:a16="http://schemas.microsoft.com/office/drawing/2014/main" id="{FF22E83E-C373-42FE-AB39-D792683EE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965656" y="3511652"/>
            <a:ext cx="178594" cy="23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4" name="">
            <a:extLst xmlns:a="http://schemas.openxmlformats.org/drawingml/2006/main">
              <a:ext uri="{FF2B5EF4-FFF2-40B4-BE49-F238E27FC236}">
                <a16:creationId xmlns:a16="http://schemas.microsoft.com/office/drawing/2014/main" id="{9CF20905-0D1B-4A30-93D8-FF07AB8F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43625" y="3835998"/>
            <a:ext cx="178594" cy="54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5" name="">
            <a:extLst xmlns:a="http://schemas.openxmlformats.org/drawingml/2006/main">
              <a:ext uri="{FF2B5EF4-FFF2-40B4-BE49-F238E27FC236}">
                <a16:creationId xmlns:a16="http://schemas.microsoft.com/office/drawing/2014/main" id="{676BB0CA-5479-495D-9046-9CEBC7110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3834050"/>
            <a:ext cx="178594" cy="73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6" name="">
            <a:extLst xmlns:a="http://schemas.openxmlformats.org/drawingml/2006/main">
              <a:ext uri="{FF2B5EF4-FFF2-40B4-BE49-F238E27FC236}">
                <a16:creationId xmlns:a16="http://schemas.microsoft.com/office/drawing/2014/main" id="{2B2AEA2E-F0AC-45B6-AF18-85C9359B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3814669"/>
            <a:ext cx="178594" cy="193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7" name="">
            <a:extLst xmlns:a="http://schemas.openxmlformats.org/drawingml/2006/main">
              <a:ext uri="{FF2B5EF4-FFF2-40B4-BE49-F238E27FC236}">
                <a16:creationId xmlns:a16="http://schemas.microsoft.com/office/drawing/2014/main" id="{18F91FD4-D5B6-475B-BD49-AB60CE14E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3785468"/>
            <a:ext cx="178594" cy="292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8" name="">
            <a:extLst xmlns:a="http://schemas.openxmlformats.org/drawingml/2006/main">
              <a:ext uri="{FF2B5EF4-FFF2-40B4-BE49-F238E27FC236}">
                <a16:creationId xmlns:a16="http://schemas.microsoft.com/office/drawing/2014/main" id="{B9C17405-2FC3-47C7-9E77-AC0CD16F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3749725"/>
            <a:ext cx="178594" cy="357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9" name="">
            <a:extLst xmlns:a="http://schemas.openxmlformats.org/drawingml/2006/main">
              <a:ext uri="{FF2B5EF4-FFF2-40B4-BE49-F238E27FC236}">
                <a16:creationId xmlns:a16="http://schemas.microsoft.com/office/drawing/2014/main" id="{D20B4547-33B2-4312-88DA-A917F09BC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3711450"/>
            <a:ext cx="178594" cy="382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0" name="">
            <a:extLst xmlns:a="http://schemas.openxmlformats.org/drawingml/2006/main">
              <a:ext uri="{FF2B5EF4-FFF2-40B4-BE49-F238E27FC236}">
                <a16:creationId xmlns:a16="http://schemas.microsoft.com/office/drawing/2014/main" id="{72C81332-592B-424F-9D62-ACF2EF3A2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3674941"/>
            <a:ext cx="178594" cy="365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1" name="">
            <a:extLst xmlns:a="http://schemas.openxmlformats.org/drawingml/2006/main">
              <a:ext uri="{FF2B5EF4-FFF2-40B4-BE49-F238E27FC236}">
                <a16:creationId xmlns:a16="http://schemas.microsoft.com/office/drawing/2014/main" id="{4396C205-BC11-47C7-B66B-EE401F14F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3644293"/>
            <a:ext cx="178594" cy="30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2" name="">
            <a:extLst xmlns:a="http://schemas.openxmlformats.org/drawingml/2006/main">
              <a:ext uri="{FF2B5EF4-FFF2-40B4-BE49-F238E27FC236}">
                <a16:creationId xmlns:a16="http://schemas.microsoft.com/office/drawing/2014/main" id="{F28539AF-7EFD-4DC3-B7E0-5BAAA8494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72375" y="3622948"/>
            <a:ext cx="178594" cy="213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3" name="">
            <a:extLst xmlns:a="http://schemas.openxmlformats.org/drawingml/2006/main">
              <a:ext uri="{FF2B5EF4-FFF2-40B4-BE49-F238E27FC236}">
                <a16:creationId xmlns:a16="http://schemas.microsoft.com/office/drawing/2014/main" id="{BBB48A09-62E3-4E38-8553-F7117EF3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750969" y="3613300"/>
            <a:ext cx="178594" cy="96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4" name="">
            <a:extLst xmlns:a="http://schemas.openxmlformats.org/drawingml/2006/main">
              <a:ext uri="{FF2B5EF4-FFF2-40B4-BE49-F238E27FC236}">
                <a16:creationId xmlns:a16="http://schemas.microsoft.com/office/drawing/2014/main" id="{5B85C1B3-2312-4254-8569-632F49AC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3613300"/>
            <a:ext cx="178594" cy="3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5" name="">
            <a:extLst xmlns:a="http://schemas.openxmlformats.org/drawingml/2006/main">
              <a:ext uri="{FF2B5EF4-FFF2-40B4-BE49-F238E27FC236}">
                <a16:creationId xmlns:a16="http://schemas.microsoft.com/office/drawing/2014/main" id="{A864AEC4-2ACA-4709-8A50-67F304501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3616433"/>
            <a:ext cx="178594" cy="15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6" name="">
            <a:extLst xmlns:a="http://schemas.openxmlformats.org/drawingml/2006/main">
              <a:ext uri="{FF2B5EF4-FFF2-40B4-BE49-F238E27FC236}">
                <a16:creationId xmlns:a16="http://schemas.microsoft.com/office/drawing/2014/main" id="{2258C134-3C12-4B8F-BCB6-72B844A53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3631994"/>
            <a:ext cx="178594" cy="262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7" name="">
            <a:extLst xmlns:a="http://schemas.openxmlformats.org/drawingml/2006/main">
              <a:ext uri="{FF2B5EF4-FFF2-40B4-BE49-F238E27FC236}">
                <a16:creationId xmlns:a16="http://schemas.microsoft.com/office/drawing/2014/main" id="{933D82DF-0EE7-4C3C-B6D9-05A42A619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3658238"/>
            <a:ext cx="178594" cy="33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8" name="">
            <a:extLst xmlns:a="http://schemas.openxmlformats.org/drawingml/2006/main">
              <a:ext uri="{FF2B5EF4-FFF2-40B4-BE49-F238E27FC236}">
                <a16:creationId xmlns:a16="http://schemas.microsoft.com/office/drawing/2014/main" id="{8A0392EA-F9C5-4899-A8FE-BD5A4F032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3692219"/>
            <a:ext cx="178594" cy="379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9" name="">
            <a:extLst xmlns:a="http://schemas.openxmlformats.org/drawingml/2006/main">
              <a:ext uri="{FF2B5EF4-FFF2-40B4-BE49-F238E27FC236}">
                <a16:creationId xmlns:a16="http://schemas.microsoft.com/office/drawing/2014/main" id="{BA1FA245-C6A2-4A55-B1D8-CDCEB0EC9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3730123"/>
            <a:ext cx="178594" cy="375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0" name="">
            <a:extLst xmlns:a="http://schemas.openxmlformats.org/drawingml/2006/main">
              <a:ext uri="{FF2B5EF4-FFF2-40B4-BE49-F238E27FC236}">
                <a16:creationId xmlns:a16="http://schemas.microsoft.com/office/drawing/2014/main" id="{F16AD07F-4F80-4625-96B2-67766128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3767696"/>
            <a:ext cx="178594" cy="33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1" name="">
            <a:extLst xmlns:a="http://schemas.openxmlformats.org/drawingml/2006/main">
              <a:ext uri="{FF2B5EF4-FFF2-40B4-BE49-F238E27FC236}">
                <a16:creationId xmlns:a16="http://schemas.microsoft.com/office/drawing/2014/main" id="{8E796E64-500F-43B4-AC95-B6AFFA270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79719" y="3800721"/>
            <a:ext cx="178594" cy="247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2" name="">
            <a:extLst xmlns:a="http://schemas.openxmlformats.org/drawingml/2006/main">
              <a:ext uri="{FF2B5EF4-FFF2-40B4-BE49-F238E27FC236}">
                <a16:creationId xmlns:a16="http://schemas.microsoft.com/office/drawing/2014/main" id="{5F704F64-FC20-4AD8-92CA-BFE3CD1FC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313" y="3825491"/>
            <a:ext cx="178594" cy="137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3" name="">
            <a:extLst xmlns:a="http://schemas.openxmlformats.org/drawingml/2006/main">
              <a:ext uri="{FF2B5EF4-FFF2-40B4-BE49-F238E27FC236}">
                <a16:creationId xmlns:a16="http://schemas.microsoft.com/office/drawing/2014/main" id="{A7F5C18F-B883-4FD3-ABA1-2CA28E2A4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36906" y="3839227"/>
            <a:ext cx="178594" cy="11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4" name="">
            <a:extLst xmlns:a="http://schemas.openxmlformats.org/drawingml/2006/main">
              <a:ext uri="{FF2B5EF4-FFF2-40B4-BE49-F238E27FC236}">
                <a16:creationId xmlns:a16="http://schemas.microsoft.com/office/drawing/2014/main" id="{EBE56B74-127B-464A-B662-CD9458540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3828841"/>
            <a:ext cx="178594" cy="115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5" name="">
            <a:extLst xmlns:a="http://schemas.openxmlformats.org/drawingml/2006/main">
              <a:ext uri="{FF2B5EF4-FFF2-40B4-BE49-F238E27FC236}">
                <a16:creationId xmlns:a16="http://schemas.microsoft.com/office/drawing/2014/main" id="{E0F00000-D33E-44D6-8D14-B4E7D07A7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3805884"/>
            <a:ext cx="178594" cy="22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6" name="">
            <a:extLst xmlns:a="http://schemas.openxmlformats.org/drawingml/2006/main">
              <a:ext uri="{FF2B5EF4-FFF2-40B4-BE49-F238E27FC236}">
                <a16:creationId xmlns:a16="http://schemas.microsoft.com/office/drawing/2014/main" id="{B7064524-4415-4CC2-A265-B5A31E0EF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3774093"/>
            <a:ext cx="178594" cy="317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7" name="">
            <a:extLst xmlns:a="http://schemas.openxmlformats.org/drawingml/2006/main">
              <a:ext uri="{FF2B5EF4-FFF2-40B4-BE49-F238E27FC236}">
                <a16:creationId xmlns:a16="http://schemas.microsoft.com/office/drawing/2014/main" id="{AD07AED4-251A-439D-BA61-1D6266E60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3737037"/>
            <a:ext cx="178594" cy="370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8" name="">
            <a:extLst xmlns:a="http://schemas.openxmlformats.org/drawingml/2006/main">
              <a:ext uri="{FF2B5EF4-FFF2-40B4-BE49-F238E27FC236}">
                <a16:creationId xmlns:a16="http://schemas.microsoft.com/office/drawing/2014/main" id="{DDF6A23B-BA22-4CD3-B38A-2EC138CF9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3698873"/>
            <a:ext cx="178594" cy="38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9" name="">
            <a:extLst xmlns:a="http://schemas.openxmlformats.org/drawingml/2006/main">
              <a:ext uri="{FF2B5EF4-FFF2-40B4-BE49-F238E27FC236}">
                <a16:creationId xmlns:a16="http://schemas.microsoft.com/office/drawing/2014/main" id="{7EBDC15A-6AB0-47BF-A493-12639CBF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3663886"/>
            <a:ext cx="178594" cy="34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0" name="">
            <a:extLst xmlns:a="http://schemas.openxmlformats.org/drawingml/2006/main">
              <a:ext uri="{FF2B5EF4-FFF2-40B4-BE49-F238E27FC236}">
                <a16:creationId xmlns:a16="http://schemas.microsoft.com/office/drawing/2014/main" id="{776E3718-6981-4982-BF10-C18B11651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87063" y="3636002"/>
            <a:ext cx="178594" cy="27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1" name="">
            <a:extLst xmlns:a="http://schemas.openxmlformats.org/drawingml/2006/main">
              <a:ext uri="{FF2B5EF4-FFF2-40B4-BE49-F238E27FC236}">
                <a16:creationId xmlns:a16="http://schemas.microsoft.com/office/drawing/2014/main" id="{9660F6D8-F2BD-4748-BE50-74764FDF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965656" y="3618350"/>
            <a:ext cx="178594" cy="176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2" name="">
            <a:extLst xmlns:a="http://schemas.openxmlformats.org/drawingml/2006/main">
              <a:ext uri="{FF2B5EF4-FFF2-40B4-BE49-F238E27FC236}">
                <a16:creationId xmlns:a16="http://schemas.microsoft.com/office/drawing/2014/main" id="{EF9CAD09-13D5-4695-A627-420911C61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3953776"/>
            <a:ext cx="178594" cy="1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3" name="">
            <a:extLst xmlns:a="http://schemas.openxmlformats.org/drawingml/2006/main">
              <a:ext uri="{FF2B5EF4-FFF2-40B4-BE49-F238E27FC236}">
                <a16:creationId xmlns:a16="http://schemas.microsoft.com/office/drawing/2014/main" id="{454D9712-4D3C-4EBF-8AE1-CD2194B6B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3939783"/>
            <a:ext cx="178594" cy="13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4" name="">
            <a:extLst xmlns:a="http://schemas.openxmlformats.org/drawingml/2006/main">
              <a:ext uri="{FF2B5EF4-FFF2-40B4-BE49-F238E27FC236}">
                <a16:creationId xmlns:a16="http://schemas.microsoft.com/office/drawing/2014/main" id="{8C35A8AC-BE36-4E91-A01A-A2316C551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3914802"/>
            <a:ext cx="178594" cy="249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5" name="">
            <a:extLst xmlns:a="http://schemas.openxmlformats.org/drawingml/2006/main">
              <a:ext uri="{FF2B5EF4-FFF2-40B4-BE49-F238E27FC236}">
                <a16:creationId xmlns:a16="http://schemas.microsoft.com/office/drawing/2014/main" id="{56DEC507-CD4A-4068-BE98-CBC0D22C1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3881639"/>
            <a:ext cx="178594" cy="33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6" name="">
            <a:extLst xmlns:a="http://schemas.openxmlformats.org/drawingml/2006/main">
              <a:ext uri="{FF2B5EF4-FFF2-40B4-BE49-F238E27FC236}">
                <a16:creationId xmlns:a16="http://schemas.microsoft.com/office/drawing/2014/main" id="{FE65E60A-80C6-400D-9558-9D0C3AD1E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3844014"/>
            <a:ext cx="178594" cy="3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7" name="">
            <a:extLst xmlns:a="http://schemas.openxmlformats.org/drawingml/2006/main">
              <a:ext uri="{FF2B5EF4-FFF2-40B4-BE49-F238E27FC236}">
                <a16:creationId xmlns:a16="http://schemas.microsoft.com/office/drawing/2014/main" id="{F2A0B943-3D4F-4BED-84E5-23BFC82C2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3806150"/>
            <a:ext cx="178594" cy="378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8" name="">
            <a:extLst xmlns:a="http://schemas.openxmlformats.org/drawingml/2006/main">
              <a:ext uri="{FF2B5EF4-FFF2-40B4-BE49-F238E27FC236}">
                <a16:creationId xmlns:a16="http://schemas.microsoft.com/office/drawing/2014/main" id="{07C0C378-91C7-435B-AE84-1912DE3B5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3772297"/>
            <a:ext cx="178594" cy="338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9" name="">
            <a:extLst xmlns:a="http://schemas.openxmlformats.org/drawingml/2006/main">
              <a:ext uri="{FF2B5EF4-FFF2-40B4-BE49-F238E27FC236}">
                <a16:creationId xmlns:a16="http://schemas.microsoft.com/office/drawing/2014/main" id="{D225AA47-AFC5-4D6B-B2FB-FF89208A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3746255"/>
            <a:ext cx="178594" cy="26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0" name="">
            <a:extLst xmlns:a="http://schemas.openxmlformats.org/drawingml/2006/main">
              <a:ext uri="{FF2B5EF4-FFF2-40B4-BE49-F238E27FC236}">
                <a16:creationId xmlns:a16="http://schemas.microsoft.com/office/drawing/2014/main" id="{8F133E13-30C8-48D7-BF83-B1608B195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72375" y="3730946"/>
            <a:ext cx="178594" cy="1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1" name="">
            <a:extLst xmlns:a="http://schemas.openxmlformats.org/drawingml/2006/main">
              <a:ext uri="{FF2B5EF4-FFF2-40B4-BE49-F238E27FC236}">
                <a16:creationId xmlns:a16="http://schemas.microsoft.com/office/drawing/2014/main" id="{FC24F04C-549E-4574-86F0-446EF8BFF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750969" y="3728088"/>
            <a:ext cx="178594" cy="28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2" name="">
            <a:extLst xmlns:a="http://schemas.openxmlformats.org/drawingml/2006/main">
              <a:ext uri="{FF2B5EF4-FFF2-40B4-BE49-F238E27FC236}">
                <a16:creationId xmlns:a16="http://schemas.microsoft.com/office/drawing/2014/main" id="{EEFCF025-4135-4ACE-98F8-13DB095AB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3728088"/>
            <a:ext cx="178594" cy="9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3" name="">
            <a:extLst xmlns:a="http://schemas.openxmlformats.org/drawingml/2006/main">
              <a:ext uri="{FF2B5EF4-FFF2-40B4-BE49-F238E27FC236}">
                <a16:creationId xmlns:a16="http://schemas.microsoft.com/office/drawing/2014/main" id="{CDEEB2EB-5DBD-4836-95B8-D1FE2F8FE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3738003"/>
            <a:ext cx="178594" cy="21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4" name="">
            <a:extLst xmlns:a="http://schemas.openxmlformats.org/drawingml/2006/main">
              <a:ext uri="{FF2B5EF4-FFF2-40B4-BE49-F238E27FC236}">
                <a16:creationId xmlns:a16="http://schemas.microsoft.com/office/drawing/2014/main" id="{2999AB88-0E6B-439F-983F-8D63354AF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3759577"/>
            <a:ext cx="178594" cy="30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5" name="">
            <a:extLst xmlns:a="http://schemas.openxmlformats.org/drawingml/2006/main">
              <a:ext uri="{FF2B5EF4-FFF2-40B4-BE49-F238E27FC236}">
                <a16:creationId xmlns:a16="http://schemas.microsoft.com/office/drawing/2014/main" id="{BE8CDAEA-6AB4-42C1-83E8-676FB241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3790389"/>
            <a:ext cx="178594" cy="36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6" name="">
            <a:extLst xmlns:a="http://schemas.openxmlformats.org/drawingml/2006/main">
              <a:ext uri="{FF2B5EF4-FFF2-40B4-BE49-F238E27FC236}">
                <a16:creationId xmlns:a16="http://schemas.microsoft.com/office/drawing/2014/main" id="{6BAFE79A-D47B-4FA7-BE2C-234E5E4DC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3826981"/>
            <a:ext cx="178594" cy="382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7" name="">
            <a:extLst xmlns:a="http://schemas.openxmlformats.org/drawingml/2006/main">
              <a:ext uri="{FF2B5EF4-FFF2-40B4-BE49-F238E27FC236}">
                <a16:creationId xmlns:a16="http://schemas.microsoft.com/office/drawing/2014/main" id="{1AEE5DF0-A59B-47CB-B859-78F031B51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3865246"/>
            <a:ext cx="178594" cy="356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8" name="">
            <a:extLst xmlns:a="http://schemas.openxmlformats.org/drawingml/2006/main">
              <a:ext uri="{FF2B5EF4-FFF2-40B4-BE49-F238E27FC236}">
                <a16:creationId xmlns:a16="http://schemas.microsoft.com/office/drawing/2014/main" id="{D08FF083-C133-4F56-A72A-E49638E6E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3900889"/>
            <a:ext cx="178594" cy="290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9" name="">
            <a:extLst xmlns:a="http://schemas.openxmlformats.org/drawingml/2006/main">
              <a:ext uri="{FF2B5EF4-FFF2-40B4-BE49-F238E27FC236}">
                <a16:creationId xmlns:a16="http://schemas.microsoft.com/office/drawing/2014/main" id="{E85351AF-5673-4EAD-BA3C-27B696F0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79719" y="3929911"/>
            <a:ext cx="178594" cy="191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0" name="">
            <a:extLst xmlns:a="http://schemas.openxmlformats.org/drawingml/2006/main">
              <a:ext uri="{FF2B5EF4-FFF2-40B4-BE49-F238E27FC236}">
                <a16:creationId xmlns:a16="http://schemas.microsoft.com/office/drawing/2014/main" id="{CEA7F4D5-9528-4D4E-B81F-36502080B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313" y="3949053"/>
            <a:ext cx="178594" cy="71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1" name="">
            <a:extLst xmlns:a="http://schemas.openxmlformats.org/drawingml/2006/main">
              <a:ext uri="{FF2B5EF4-FFF2-40B4-BE49-F238E27FC236}">
                <a16:creationId xmlns:a16="http://schemas.microsoft.com/office/drawing/2014/main" id="{78FAE134-3B44-42B0-A0EC-52A1D33BF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3950457"/>
            <a:ext cx="178594" cy="57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2" name="">
            <a:extLst xmlns:a="http://schemas.openxmlformats.org/drawingml/2006/main">
              <a:ext uri="{FF2B5EF4-FFF2-40B4-BE49-F238E27FC236}">
                <a16:creationId xmlns:a16="http://schemas.microsoft.com/office/drawing/2014/main" id="{FBF555B4-86C3-41F5-9FD0-DBC16B736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3932561"/>
            <a:ext cx="178594" cy="17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3" name="">
            <a:extLst xmlns:a="http://schemas.openxmlformats.org/drawingml/2006/main">
              <a:ext uri="{FF2B5EF4-FFF2-40B4-BE49-F238E27FC236}">
                <a16:creationId xmlns:a16="http://schemas.microsoft.com/office/drawing/2014/main" id="{B6C8F8D1-B8DE-4007-9023-F8C0CE2C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3904488"/>
            <a:ext cx="178594" cy="280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4" name="">
            <a:extLst xmlns:a="http://schemas.openxmlformats.org/drawingml/2006/main">
              <a:ext uri="{FF2B5EF4-FFF2-40B4-BE49-F238E27FC236}">
                <a16:creationId xmlns:a16="http://schemas.microsoft.com/office/drawing/2014/main" id="{E954F99A-03B4-4F8C-ADF7-308C4430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3869390"/>
            <a:ext cx="178594" cy="35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5" name="">
            <a:extLst xmlns:a="http://schemas.openxmlformats.org/drawingml/2006/main">
              <a:ext uri="{FF2B5EF4-FFF2-40B4-BE49-F238E27FC236}">
                <a16:creationId xmlns:a16="http://schemas.microsoft.com/office/drawing/2014/main" id="{E3A1BAD7-CBBD-4CED-9116-F99E22FB9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3831205"/>
            <a:ext cx="178594" cy="381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6" name="">
            <a:extLst xmlns:a="http://schemas.openxmlformats.org/drawingml/2006/main">
              <a:ext uri="{FF2B5EF4-FFF2-40B4-BE49-F238E27FC236}">
                <a16:creationId xmlns:a16="http://schemas.microsoft.com/office/drawing/2014/main" id="{E11F0812-C0BB-40ED-9A73-406A455AF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3794219"/>
            <a:ext cx="178594" cy="369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7" name="">
            <a:extLst xmlns:a="http://schemas.openxmlformats.org/drawingml/2006/main">
              <a:ext uri="{FF2B5EF4-FFF2-40B4-BE49-F238E27FC236}">
                <a16:creationId xmlns:a16="http://schemas.microsoft.com/office/drawing/2014/main" id="{7773E265-675F-4D38-A48C-A647BB64D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3762583"/>
            <a:ext cx="178594" cy="316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8" name="">
            <a:extLst xmlns:a="http://schemas.openxmlformats.org/drawingml/2006/main">
              <a:ext uri="{FF2B5EF4-FFF2-40B4-BE49-F238E27FC236}">
                <a16:creationId xmlns:a16="http://schemas.microsoft.com/office/drawing/2014/main" id="{83206626-BBC7-4B2E-B29E-66F4A55E4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87063" y="3739847"/>
            <a:ext cx="178594" cy="22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9" name="">
            <a:extLst xmlns:a="http://schemas.openxmlformats.org/drawingml/2006/main">
              <a:ext uri="{FF2B5EF4-FFF2-40B4-BE49-F238E27FC236}">
                <a16:creationId xmlns:a16="http://schemas.microsoft.com/office/drawing/2014/main" id="{4A4C62E5-834F-4432-95C6-A35F73EA4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965656" y="3728564"/>
            <a:ext cx="178594" cy="1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0" name="">
            <a:extLst xmlns:a="http://schemas.openxmlformats.org/drawingml/2006/main">
              <a:ext uri="{FF2B5EF4-FFF2-40B4-BE49-F238E27FC236}">
                <a16:creationId xmlns:a16="http://schemas.microsoft.com/office/drawing/2014/main" id="{E7162523-03EA-4FDD-B020-27BAE055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4062501"/>
            <a:ext cx="178594" cy="8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1" name="">
            <a:extLst xmlns:a="http://schemas.openxmlformats.org/drawingml/2006/main">
              <a:ext uri="{FF2B5EF4-FFF2-40B4-BE49-F238E27FC236}">
                <a16:creationId xmlns:a16="http://schemas.microsoft.com/office/drawing/2014/main" id="{126FEAFD-755F-4004-84B2-1049782C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4042352"/>
            <a:ext cx="178594" cy="20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2" name="">
            <a:extLst xmlns:a="http://schemas.openxmlformats.org/drawingml/2006/main">
              <a:ext uri="{FF2B5EF4-FFF2-40B4-BE49-F238E27FC236}">
                <a16:creationId xmlns:a16="http://schemas.microsoft.com/office/drawing/2014/main" id="{7985097D-BB7E-4FF3-80A2-B409FDCD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4012580"/>
            <a:ext cx="178594" cy="297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3" name="">
            <a:extLst xmlns:a="http://schemas.openxmlformats.org/drawingml/2006/main">
              <a:ext uri="{FF2B5EF4-FFF2-40B4-BE49-F238E27FC236}">
                <a16:creationId xmlns:a16="http://schemas.microsoft.com/office/drawing/2014/main" id="{E98321F8-D526-4FE4-B9EA-A8CA23682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3976525"/>
            <a:ext cx="178594" cy="36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4" name="">
            <a:extLst xmlns:a="http://schemas.openxmlformats.org/drawingml/2006/main">
              <a:ext uri="{FF2B5EF4-FFF2-40B4-BE49-F238E27FC236}">
                <a16:creationId xmlns:a16="http://schemas.microsoft.com/office/drawing/2014/main" id="{EA7CF0EC-887D-4B83-82C3-760145BDD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3938234"/>
            <a:ext cx="178594" cy="382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5" name="">
            <a:extLst xmlns:a="http://schemas.openxmlformats.org/drawingml/2006/main">
              <a:ext uri="{FF2B5EF4-FFF2-40B4-BE49-F238E27FC236}">
                <a16:creationId xmlns:a16="http://schemas.microsoft.com/office/drawing/2014/main" id="{F705D0D8-D410-4F6E-A2EF-AD048E79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3902004"/>
            <a:ext cx="178594" cy="36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6" name="">
            <a:extLst xmlns:a="http://schemas.openxmlformats.org/drawingml/2006/main">
              <a:ext uri="{FF2B5EF4-FFF2-40B4-BE49-F238E27FC236}">
                <a16:creationId xmlns:a16="http://schemas.microsoft.com/office/drawing/2014/main" id="{2013A4CE-2BE0-40B7-9813-CD92853C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3871903"/>
            <a:ext cx="178594" cy="301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7" name="">
            <a:extLst xmlns:a="http://schemas.openxmlformats.org/drawingml/2006/main">
              <a:ext uri="{FF2B5EF4-FFF2-40B4-BE49-F238E27FC236}">
                <a16:creationId xmlns:a16="http://schemas.microsoft.com/office/drawing/2014/main" id="{BF8CB4DB-B981-4F06-A96A-AE8FA7262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3851307"/>
            <a:ext cx="178594" cy="205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8" name="">
            <a:extLst xmlns:a="http://schemas.openxmlformats.org/drawingml/2006/main">
              <a:ext uri="{FF2B5EF4-FFF2-40B4-BE49-F238E27FC236}">
                <a16:creationId xmlns:a16="http://schemas.microsoft.com/office/drawing/2014/main" id="{581728D1-81EE-4E7E-9E55-B9F94D83D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72375" y="3842529"/>
            <a:ext cx="178594" cy="87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9" name="">
            <a:extLst xmlns:a="http://schemas.openxmlformats.org/drawingml/2006/main">
              <a:ext uri="{FF2B5EF4-FFF2-40B4-BE49-F238E27FC236}">
                <a16:creationId xmlns:a16="http://schemas.microsoft.com/office/drawing/2014/main" id="{86EE7525-722E-4FCF-9211-25CCD0197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3842529"/>
            <a:ext cx="178594" cy="4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0" name="">
            <a:extLst xmlns:a="http://schemas.openxmlformats.org/drawingml/2006/main">
              <a:ext uri="{FF2B5EF4-FFF2-40B4-BE49-F238E27FC236}">
                <a16:creationId xmlns:a16="http://schemas.microsoft.com/office/drawing/2014/main" id="{DE023EBD-B8FF-4122-9F6F-E973F9DDD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3846554"/>
            <a:ext cx="178594" cy="1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1" name="">
            <a:extLst xmlns:a="http://schemas.openxmlformats.org/drawingml/2006/main">
              <a:ext uri="{FF2B5EF4-FFF2-40B4-BE49-F238E27FC236}">
                <a16:creationId xmlns:a16="http://schemas.microsoft.com/office/drawing/2014/main" id="{0AE20D4A-55E7-49FA-A73D-F5708F8F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3862930"/>
            <a:ext cx="178594" cy="268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2" name="">
            <a:extLst xmlns:a="http://schemas.openxmlformats.org/drawingml/2006/main">
              <a:ext uri="{FF2B5EF4-FFF2-40B4-BE49-F238E27FC236}">
                <a16:creationId xmlns:a16="http://schemas.microsoft.com/office/drawing/2014/main" id="{0F582A89-3C61-4252-B422-3C9175DE6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3889819"/>
            <a:ext cx="178594" cy="34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3" name="">
            <a:extLst xmlns:a="http://schemas.openxmlformats.org/drawingml/2006/main">
              <a:ext uri="{FF2B5EF4-FFF2-40B4-BE49-F238E27FC236}">
                <a16:creationId xmlns:a16="http://schemas.microsoft.com/office/drawing/2014/main" id="{F3251F07-3F4F-4A88-B07D-6E070FA14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3924203"/>
            <a:ext cx="178594" cy="380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4" name="">
            <a:extLst xmlns:a="http://schemas.openxmlformats.org/drawingml/2006/main">
              <a:ext uri="{FF2B5EF4-FFF2-40B4-BE49-F238E27FC236}">
                <a16:creationId xmlns:a16="http://schemas.microsoft.com/office/drawing/2014/main" id="{1B9AB849-FB8A-4A77-8FA7-DC5EA788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3962224"/>
            <a:ext cx="178594" cy="37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5" name="">
            <a:extLst xmlns:a="http://schemas.openxmlformats.org/drawingml/2006/main">
              <a:ext uri="{FF2B5EF4-FFF2-40B4-BE49-F238E27FC236}">
                <a16:creationId xmlns:a16="http://schemas.microsoft.com/office/drawing/2014/main" id="{6B5F3E49-3CE7-4A7E-B51A-1EA1FD768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3999614"/>
            <a:ext cx="178594" cy="32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6" name="">
            <a:extLst xmlns:a="http://schemas.openxmlformats.org/drawingml/2006/main">
              <a:ext uri="{FF2B5EF4-FFF2-40B4-BE49-F238E27FC236}">
                <a16:creationId xmlns:a16="http://schemas.microsoft.com/office/drawing/2014/main" id="{2C0F9AA6-FA5B-4315-B488-47C2C79B9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4032176"/>
            <a:ext cx="178594" cy="240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7" name="">
            <a:extLst xmlns:a="http://schemas.openxmlformats.org/drawingml/2006/main">
              <a:ext uri="{FF2B5EF4-FFF2-40B4-BE49-F238E27FC236}">
                <a16:creationId xmlns:a16="http://schemas.microsoft.com/office/drawing/2014/main" id="{DD96AEC8-EE35-4EF2-9998-B8E64C47E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79719" y="4056257"/>
            <a:ext cx="178594" cy="12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8" name="">
            <a:extLst xmlns:a="http://schemas.openxmlformats.org/drawingml/2006/main">
              <a:ext uri="{FF2B5EF4-FFF2-40B4-BE49-F238E27FC236}">
                <a16:creationId xmlns:a16="http://schemas.microsoft.com/office/drawing/2014/main" id="{834891B9-550F-46C6-A127-E4478E75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58313" y="4069153"/>
            <a:ext cx="178594" cy="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9" name="">
            <a:extLst xmlns:a="http://schemas.openxmlformats.org/drawingml/2006/main">
              <a:ext uri="{FF2B5EF4-FFF2-40B4-BE49-F238E27FC236}">
                <a16:creationId xmlns:a16="http://schemas.microsoft.com/office/drawing/2014/main" id="{08933727-1B0F-4ED7-BA99-DB3309704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4057019"/>
            <a:ext cx="178594" cy="123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0" name="">
            <a:extLst xmlns:a="http://schemas.openxmlformats.org/drawingml/2006/main">
              <a:ext uri="{FF2B5EF4-FFF2-40B4-BE49-F238E27FC236}">
                <a16:creationId xmlns:a16="http://schemas.microsoft.com/office/drawing/2014/main" id="{A266984C-BE74-4BAA-9815-899C0DE2E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4033352"/>
            <a:ext cx="178594" cy="236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1" name="">
            <a:extLst xmlns:a="http://schemas.openxmlformats.org/drawingml/2006/main">
              <a:ext uri="{FF2B5EF4-FFF2-40B4-BE49-F238E27FC236}">
                <a16:creationId xmlns:a16="http://schemas.microsoft.com/office/drawing/2014/main" id="{B4F5742C-2120-48C0-9B18-2FBD6D299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4001070"/>
            <a:ext cx="178594" cy="32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2" name="">
            <a:extLst xmlns:a="http://schemas.openxmlformats.org/drawingml/2006/main">
              <a:ext uri="{FF2B5EF4-FFF2-40B4-BE49-F238E27FC236}">
                <a16:creationId xmlns:a16="http://schemas.microsoft.com/office/drawing/2014/main" id="{C454FF1C-9061-43E6-8AA0-957AF35A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3963798"/>
            <a:ext cx="178594" cy="37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3" name="">
            <a:extLst xmlns:a="http://schemas.openxmlformats.org/drawingml/2006/main">
              <a:ext uri="{FF2B5EF4-FFF2-40B4-BE49-F238E27FC236}">
                <a16:creationId xmlns:a16="http://schemas.microsoft.com/office/drawing/2014/main" id="{31CAA4AD-A008-4AEA-909C-28336E003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3925718"/>
            <a:ext cx="178594" cy="38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4" name="">
            <a:extLst xmlns:a="http://schemas.openxmlformats.org/drawingml/2006/main">
              <a:ext uri="{FF2B5EF4-FFF2-40B4-BE49-F238E27FC236}">
                <a16:creationId xmlns:a16="http://schemas.microsoft.com/office/drawing/2014/main" id="{0017FF51-89CF-4FFF-9C64-F3D390012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3891104"/>
            <a:ext cx="178594" cy="346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5" name="">
            <a:extLst xmlns:a="http://schemas.openxmlformats.org/drawingml/2006/main">
              <a:ext uri="{FF2B5EF4-FFF2-40B4-BE49-F238E27FC236}">
                <a16:creationId xmlns:a16="http://schemas.microsoft.com/office/drawing/2014/main" id="{01BB878D-48C0-4533-9119-E2A764089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3863842"/>
            <a:ext cx="178594" cy="27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6" name="">
            <a:extLst xmlns:a="http://schemas.openxmlformats.org/drawingml/2006/main">
              <a:ext uri="{FF2B5EF4-FFF2-40B4-BE49-F238E27FC236}">
                <a16:creationId xmlns:a16="http://schemas.microsoft.com/office/drawing/2014/main" id="{41726531-60CF-4E79-9AA6-416D6CB6A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87063" y="3846990"/>
            <a:ext cx="178594" cy="168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7" name="">
            <a:extLst xmlns:a="http://schemas.openxmlformats.org/drawingml/2006/main">
              <a:ext uri="{FF2B5EF4-FFF2-40B4-BE49-F238E27FC236}">
                <a16:creationId xmlns:a16="http://schemas.microsoft.com/office/drawing/2014/main" id="{77EC95DC-B474-4863-B20A-0E77D00DA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965656" y="3842441"/>
            <a:ext cx="178594" cy="45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8" name="">
            <a:extLst xmlns:a="http://schemas.openxmlformats.org/drawingml/2006/main">
              <a:ext uri="{FF2B5EF4-FFF2-40B4-BE49-F238E27FC236}">
                <a16:creationId xmlns:a16="http://schemas.microsoft.com/office/drawing/2014/main" id="{6ECD0FCD-FC81-43C4-A64B-46DBDAEF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4167804"/>
            <a:ext cx="178594" cy="148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9" name="">
            <a:extLst xmlns:a="http://schemas.openxmlformats.org/drawingml/2006/main">
              <a:ext uri="{FF2B5EF4-FFF2-40B4-BE49-F238E27FC236}">
                <a16:creationId xmlns:a16="http://schemas.microsoft.com/office/drawing/2014/main" id="{6471C63D-3643-4AD0-86F4-03C7155A9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4142151"/>
            <a:ext cx="178594" cy="25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0" name="">
            <a:extLst xmlns:a="http://schemas.openxmlformats.org/drawingml/2006/main">
              <a:ext uri="{FF2B5EF4-FFF2-40B4-BE49-F238E27FC236}">
                <a16:creationId xmlns:a16="http://schemas.microsoft.com/office/drawing/2014/main" id="{9CF739B5-DBAA-4D36-BBD5-2D078C386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4108548"/>
            <a:ext cx="178594" cy="33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1" name="">
            <a:extLst xmlns:a="http://schemas.openxmlformats.org/drawingml/2006/main">
              <a:ext uri="{FF2B5EF4-FFF2-40B4-BE49-F238E27FC236}">
                <a16:creationId xmlns:a16="http://schemas.microsoft.com/office/drawing/2014/main" id="{07C88A06-4642-4D79-A7ED-60039AEE2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4070767"/>
            <a:ext cx="178594" cy="377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2" name="">
            <a:extLst xmlns:a="http://schemas.openxmlformats.org/drawingml/2006/main">
              <a:ext uri="{FF2B5EF4-FFF2-40B4-BE49-F238E27FC236}">
                <a16:creationId xmlns:a16="http://schemas.microsoft.com/office/drawing/2014/main" id="{34A4B387-9726-4275-9783-B9930D22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4033048"/>
            <a:ext cx="178594" cy="377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3" name="">
            <a:extLst xmlns:a="http://schemas.openxmlformats.org/drawingml/2006/main">
              <a:ext uri="{FF2B5EF4-FFF2-40B4-BE49-F238E27FC236}">
                <a16:creationId xmlns:a16="http://schemas.microsoft.com/office/drawing/2014/main" id="{87BF0DD4-5CE7-47B5-AF3A-DC7624EF6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3999623"/>
            <a:ext cx="178594" cy="33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4" name="">
            <a:extLst xmlns:a="http://schemas.openxmlformats.org/drawingml/2006/main">
              <a:ext uri="{FF2B5EF4-FFF2-40B4-BE49-F238E27FC236}">
                <a16:creationId xmlns:a16="http://schemas.microsoft.com/office/drawing/2014/main" id="{D67F6885-4D69-4587-9991-EB5D00F5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3974245"/>
            <a:ext cx="178594" cy="25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5" name="">
            <a:extLst xmlns:a="http://schemas.openxmlformats.org/drawingml/2006/main">
              <a:ext uri="{FF2B5EF4-FFF2-40B4-BE49-F238E27FC236}">
                <a16:creationId xmlns:a16="http://schemas.microsoft.com/office/drawing/2014/main" id="{1BFAA205-5ACE-4D3F-90C8-566C8CD1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3959761"/>
            <a:ext cx="178594" cy="14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6" name="">
            <a:extLst xmlns:a="http://schemas.openxmlformats.org/drawingml/2006/main">
              <a:ext uri="{FF2B5EF4-FFF2-40B4-BE49-F238E27FC236}">
                <a16:creationId xmlns:a16="http://schemas.microsoft.com/office/drawing/2014/main" id="{16AB8AD8-5332-4285-87D5-7B1B8FB97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72375" y="3957798"/>
            <a:ext cx="178594" cy="1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7" name="">
            <a:extLst xmlns:a="http://schemas.openxmlformats.org/drawingml/2006/main">
              <a:ext uri="{FF2B5EF4-FFF2-40B4-BE49-F238E27FC236}">
                <a16:creationId xmlns:a16="http://schemas.microsoft.com/office/drawing/2014/main" id="{9E542202-3D06-4F4F-BBFD-02DBAA423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3957798"/>
            <a:ext cx="178594" cy="10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8" name="">
            <a:extLst xmlns:a="http://schemas.openxmlformats.org/drawingml/2006/main">
              <a:ext uri="{FF2B5EF4-FFF2-40B4-BE49-F238E27FC236}">
                <a16:creationId xmlns:a16="http://schemas.microsoft.com/office/drawing/2014/main" id="{6C63C8FD-A3AD-47B0-96BF-EF44F0E79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3968575"/>
            <a:ext cx="178594" cy="223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9" name="">
            <a:extLst xmlns:a="http://schemas.openxmlformats.org/drawingml/2006/main">
              <a:ext uri="{FF2B5EF4-FFF2-40B4-BE49-F238E27FC236}">
                <a16:creationId xmlns:a16="http://schemas.microsoft.com/office/drawing/2014/main" id="{668B9C62-02DF-4649-8BD0-4AB8AFE22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3990883"/>
            <a:ext cx="178594" cy="31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0" name="">
            <a:extLst xmlns:a="http://schemas.openxmlformats.org/drawingml/2006/main">
              <a:ext uri="{FF2B5EF4-FFF2-40B4-BE49-F238E27FC236}">
                <a16:creationId xmlns:a16="http://schemas.microsoft.com/office/drawing/2014/main" id="{06001E36-76F4-43B5-82A1-833FA4E22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4022219"/>
            <a:ext cx="178594" cy="36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1" name="">
            <a:extLst xmlns:a="http://schemas.openxmlformats.org/drawingml/2006/main">
              <a:ext uri="{FF2B5EF4-FFF2-40B4-BE49-F238E27FC236}">
                <a16:creationId xmlns:a16="http://schemas.microsoft.com/office/drawing/2014/main" id="{5708AD36-06C4-4BC8-9E8C-FEE271AA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4059065"/>
            <a:ext cx="178594" cy="38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2" name="">
            <a:extLst xmlns:a="http://schemas.openxmlformats.org/drawingml/2006/main">
              <a:ext uri="{FF2B5EF4-FFF2-40B4-BE49-F238E27FC236}">
                <a16:creationId xmlns:a16="http://schemas.microsoft.com/office/drawing/2014/main" id="{7731DB13-42BD-4121-BD3B-651EA6FB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4097286"/>
            <a:ext cx="178594" cy="35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3" name="">
            <a:extLst xmlns:a="http://schemas.openxmlformats.org/drawingml/2006/main">
              <a:ext uri="{FF2B5EF4-FFF2-40B4-BE49-F238E27FC236}">
                <a16:creationId xmlns:a16="http://schemas.microsoft.com/office/drawing/2014/main" id="{532DEA67-DA8E-422E-AFCF-45841D00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4132592"/>
            <a:ext cx="178594" cy="28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4" name="">
            <a:extLst xmlns:a="http://schemas.openxmlformats.org/drawingml/2006/main">
              <a:ext uri="{FF2B5EF4-FFF2-40B4-BE49-F238E27FC236}">
                <a16:creationId xmlns:a16="http://schemas.microsoft.com/office/drawing/2014/main" id="{830AFCA3-166F-480B-A11F-D2F300843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4161021"/>
            <a:ext cx="178594" cy="183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5" name="">
            <a:extLst xmlns:a="http://schemas.openxmlformats.org/drawingml/2006/main">
              <a:ext uri="{FF2B5EF4-FFF2-40B4-BE49-F238E27FC236}">
                <a16:creationId xmlns:a16="http://schemas.microsoft.com/office/drawing/2014/main" id="{D104E9DE-9D42-4A7A-9F7C-146DA68D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79719" y="4179382"/>
            <a:ext cx="178594" cy="6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6" name="">
            <a:extLst xmlns:a="http://schemas.openxmlformats.org/drawingml/2006/main">
              <a:ext uri="{FF2B5EF4-FFF2-40B4-BE49-F238E27FC236}">
                <a16:creationId xmlns:a16="http://schemas.microsoft.com/office/drawing/2014/main" id="{294F9A82-9EBA-471F-987F-420817B29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4179020"/>
            <a:ext cx="178594" cy="6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7" name="">
            <a:extLst xmlns:a="http://schemas.openxmlformats.org/drawingml/2006/main">
              <a:ext uri="{FF2B5EF4-FFF2-40B4-BE49-F238E27FC236}">
                <a16:creationId xmlns:a16="http://schemas.microsoft.com/office/drawing/2014/main" id="{50CAB3DA-39FA-464E-AB51-E8BDC58D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4160336"/>
            <a:ext cx="178594" cy="186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8" name="">
            <a:extLst xmlns:a="http://schemas.openxmlformats.org/drawingml/2006/main">
              <a:ext uri="{FF2B5EF4-FFF2-40B4-BE49-F238E27FC236}">
                <a16:creationId xmlns:a16="http://schemas.microsoft.com/office/drawing/2014/main" id="{412B17DC-DD8A-4D76-9B01-28BBC885B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4131662"/>
            <a:ext cx="178594" cy="28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9" name="">
            <a:extLst xmlns:a="http://schemas.openxmlformats.org/drawingml/2006/main">
              <a:ext uri="{FF2B5EF4-FFF2-40B4-BE49-F238E27FC236}">
                <a16:creationId xmlns:a16="http://schemas.microsoft.com/office/drawing/2014/main" id="{85BE028C-4B1B-43CD-94B1-4ED7CD9C5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4096215"/>
            <a:ext cx="178594" cy="3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0" name="">
            <a:extLst xmlns:a="http://schemas.openxmlformats.org/drawingml/2006/main">
              <a:ext uri="{FF2B5EF4-FFF2-40B4-BE49-F238E27FC236}">
                <a16:creationId xmlns:a16="http://schemas.microsoft.com/office/drawing/2014/main" id="{8AE567B6-CFD7-47C9-AEE8-72194911B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4057973"/>
            <a:ext cx="178594" cy="38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1" name="">
            <a:extLst xmlns:a="http://schemas.openxmlformats.org/drawingml/2006/main">
              <a:ext uri="{FF2B5EF4-FFF2-40B4-BE49-F238E27FC236}">
                <a16:creationId xmlns:a16="http://schemas.microsoft.com/office/drawing/2014/main" id="{A0BC60BE-C337-465C-8A69-554A6EE64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4021229"/>
            <a:ext cx="178594" cy="367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2" name="">
            <a:extLst xmlns:a="http://schemas.openxmlformats.org/drawingml/2006/main">
              <a:ext uri="{FF2B5EF4-FFF2-40B4-BE49-F238E27FC236}">
                <a16:creationId xmlns:a16="http://schemas.microsoft.com/office/drawing/2014/main" id="{F3A798E6-4117-4F42-BFFE-08E597EA0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3990107"/>
            <a:ext cx="178594" cy="311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3" name="">
            <a:extLst xmlns:a="http://schemas.openxmlformats.org/drawingml/2006/main">
              <a:ext uri="{FF2B5EF4-FFF2-40B4-BE49-F238E27FC236}">
                <a16:creationId xmlns:a16="http://schemas.microsoft.com/office/drawing/2014/main" id="{7EF5C2D8-D574-49A3-88A8-F305C1103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3968098"/>
            <a:ext cx="178594" cy="220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4" name="">
            <a:extLst xmlns:a="http://schemas.openxmlformats.org/drawingml/2006/main">
              <a:ext uri="{FF2B5EF4-FFF2-40B4-BE49-F238E27FC236}">
                <a16:creationId xmlns:a16="http://schemas.microsoft.com/office/drawing/2014/main" id="{4F459848-EC13-4CCE-A5F5-100345CAB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87063" y="3957675"/>
            <a:ext cx="178594" cy="104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5" name="">
            <a:extLst xmlns:a="http://schemas.openxmlformats.org/drawingml/2006/main">
              <a:ext uri="{FF2B5EF4-FFF2-40B4-BE49-F238E27FC236}">
                <a16:creationId xmlns:a16="http://schemas.microsoft.com/office/drawing/2014/main" id="{9AA25B97-6104-495C-924F-7346BC36D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3957675"/>
            <a:ext cx="178594" cy="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6" name="">
            <a:extLst xmlns:a="http://schemas.openxmlformats.org/drawingml/2006/main">
              <a:ext uri="{FF2B5EF4-FFF2-40B4-BE49-F238E27FC236}">
                <a16:creationId xmlns:a16="http://schemas.microsoft.com/office/drawing/2014/main" id="{04BF1B17-C1FB-4419-BE4A-B6B7C5B1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4269989"/>
            <a:ext cx="178594" cy="209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7" name="">
            <a:extLst xmlns:a="http://schemas.openxmlformats.org/drawingml/2006/main">
              <a:ext uri="{FF2B5EF4-FFF2-40B4-BE49-F238E27FC236}">
                <a16:creationId xmlns:a16="http://schemas.microsoft.com/office/drawing/2014/main" id="{8C5C2596-ACAF-4AF6-9A1F-CEA56923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4239661"/>
            <a:ext cx="178594" cy="30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8" name="">
            <a:extLst xmlns:a="http://schemas.openxmlformats.org/drawingml/2006/main">
              <a:ext uri="{FF2B5EF4-FFF2-40B4-BE49-F238E27FC236}">
                <a16:creationId xmlns:a16="http://schemas.microsoft.com/office/drawing/2014/main" id="{53398586-7382-49A3-8FF7-C87155C8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4203314"/>
            <a:ext cx="178594" cy="36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9" name="">
            <a:extLst xmlns:a="http://schemas.openxmlformats.org/drawingml/2006/main">
              <a:ext uri="{FF2B5EF4-FFF2-40B4-BE49-F238E27FC236}">
                <a16:creationId xmlns:a16="http://schemas.microsoft.com/office/drawing/2014/main" id="{A0F85B64-506F-46C3-B53D-A2A8AAF53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4165027"/>
            <a:ext cx="178594" cy="382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0" name="">
            <a:extLst xmlns:a="http://schemas.openxmlformats.org/drawingml/2006/main">
              <a:ext uri="{FF2B5EF4-FFF2-40B4-BE49-F238E27FC236}">
                <a16:creationId xmlns:a16="http://schemas.microsoft.com/office/drawing/2014/main" id="{2BF4A537-353A-46D0-83F9-44D595F7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4129098"/>
            <a:ext cx="178594" cy="359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1" name="">
            <a:extLst xmlns:a="http://schemas.openxmlformats.org/drawingml/2006/main">
              <a:ext uri="{FF2B5EF4-FFF2-40B4-BE49-F238E27FC236}">
                <a16:creationId xmlns:a16="http://schemas.microsoft.com/office/drawing/2014/main" id="{F142E253-7AA1-4C32-8C30-4B23D102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4099558"/>
            <a:ext cx="178594" cy="29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2" name="">
            <a:extLst xmlns:a="http://schemas.openxmlformats.org/drawingml/2006/main">
              <a:ext uri="{FF2B5EF4-FFF2-40B4-BE49-F238E27FC236}">
                <a16:creationId xmlns:a16="http://schemas.microsoft.com/office/drawing/2014/main" id="{31113DBB-7F4A-423F-A67F-B8CAEAC6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4079723"/>
            <a:ext cx="178594" cy="198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3" name="">
            <a:extLst xmlns:a="http://schemas.openxmlformats.org/drawingml/2006/main">
              <a:ext uri="{FF2B5EF4-FFF2-40B4-BE49-F238E27FC236}">
                <a16:creationId xmlns:a16="http://schemas.microsoft.com/office/drawing/2014/main" id="{5104E67F-1608-4613-BE1F-DE88304FD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4071820"/>
            <a:ext cx="178594" cy="79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4" name="">
            <a:extLst xmlns:a="http://schemas.openxmlformats.org/drawingml/2006/main">
              <a:ext uri="{FF2B5EF4-FFF2-40B4-BE49-F238E27FC236}">
                <a16:creationId xmlns:a16="http://schemas.microsoft.com/office/drawing/2014/main" id="{6317A024-6283-4553-9A0C-B361D392E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72375" y="4071820"/>
            <a:ext cx="178594" cy="4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5" name="">
            <a:extLst xmlns:a="http://schemas.openxmlformats.org/drawingml/2006/main">
              <a:ext uri="{FF2B5EF4-FFF2-40B4-BE49-F238E27FC236}">
                <a16:creationId xmlns:a16="http://schemas.microsoft.com/office/drawing/2014/main" id="{5059ED75-57A3-41E9-AAEA-37F73709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4076735"/>
            <a:ext cx="178594" cy="171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6" name="">
            <a:extLst xmlns:a="http://schemas.openxmlformats.org/drawingml/2006/main">
              <a:ext uri="{FF2B5EF4-FFF2-40B4-BE49-F238E27FC236}">
                <a16:creationId xmlns:a16="http://schemas.microsoft.com/office/drawing/2014/main" id="{BB06C2AE-0708-48E6-B574-8EED1A5D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4093916"/>
            <a:ext cx="178594" cy="275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7" name="">
            <a:extLst xmlns:a="http://schemas.openxmlformats.org/drawingml/2006/main">
              <a:ext uri="{FF2B5EF4-FFF2-40B4-BE49-F238E27FC236}">
                <a16:creationId xmlns:a16="http://schemas.microsoft.com/office/drawing/2014/main" id="{F268EECA-8FDA-4770-8045-B39433FC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4121436"/>
            <a:ext cx="178594" cy="34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8" name="">
            <a:extLst xmlns:a="http://schemas.openxmlformats.org/drawingml/2006/main">
              <a:ext uri="{FF2B5EF4-FFF2-40B4-BE49-F238E27FC236}">
                <a16:creationId xmlns:a16="http://schemas.microsoft.com/office/drawing/2014/main" id="{EDF708E1-425C-4430-B252-549FF324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4156205"/>
            <a:ext cx="178594" cy="38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9" name="">
            <a:extLst xmlns:a="http://schemas.openxmlformats.org/drawingml/2006/main">
              <a:ext uri="{FF2B5EF4-FFF2-40B4-BE49-F238E27FC236}">
                <a16:creationId xmlns:a16="http://schemas.microsoft.com/office/drawing/2014/main" id="{73FD5925-A683-472F-AE71-DDEC8849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4194322"/>
            <a:ext cx="178594" cy="371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0" name="">
            <a:extLst xmlns:a="http://schemas.openxmlformats.org/drawingml/2006/main">
              <a:ext uri="{FF2B5EF4-FFF2-40B4-BE49-F238E27FC236}">
                <a16:creationId xmlns:a16="http://schemas.microsoft.com/office/drawing/2014/main" id="{5C77B9C0-8F8C-43E1-8756-3A0499BA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4231508"/>
            <a:ext cx="178594" cy="32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1" name="">
            <a:extLst xmlns:a="http://schemas.openxmlformats.org/drawingml/2006/main">
              <a:ext uri="{FF2B5EF4-FFF2-40B4-BE49-F238E27FC236}">
                <a16:creationId xmlns:a16="http://schemas.microsoft.com/office/drawing/2014/main" id="{6D83F6A9-D5BE-4B2B-9E46-A05BC9D78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4263590"/>
            <a:ext cx="178594" cy="23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2" name="">
            <a:extLst xmlns:a="http://schemas.openxmlformats.org/drawingml/2006/main">
              <a:ext uri="{FF2B5EF4-FFF2-40B4-BE49-F238E27FC236}">
                <a16:creationId xmlns:a16="http://schemas.microsoft.com/office/drawing/2014/main" id="{1B0086BA-1092-4257-9A76-63301435A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4286967"/>
            <a:ext cx="178594" cy="120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3" name="">
            <a:extLst xmlns:a="http://schemas.openxmlformats.org/drawingml/2006/main">
              <a:ext uri="{FF2B5EF4-FFF2-40B4-BE49-F238E27FC236}">
                <a16:creationId xmlns:a16="http://schemas.microsoft.com/office/drawing/2014/main" id="{8C622414-426E-4D35-97B0-15FF95B5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79719" y="4298384"/>
            <a:ext cx="178594" cy="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4" name="">
            <a:extLst xmlns:a="http://schemas.openxmlformats.org/drawingml/2006/main">
              <a:ext uri="{FF2B5EF4-FFF2-40B4-BE49-F238E27FC236}">
                <a16:creationId xmlns:a16="http://schemas.microsoft.com/office/drawing/2014/main" id="{9899BFD9-BC38-42DE-8601-5C2664795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4285142"/>
            <a:ext cx="178594" cy="13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5" name="">
            <a:extLst xmlns:a="http://schemas.openxmlformats.org/drawingml/2006/main">
              <a:ext uri="{FF2B5EF4-FFF2-40B4-BE49-F238E27FC236}">
                <a16:creationId xmlns:a16="http://schemas.microsoft.com/office/drawing/2014/main" id="{2B774B8C-1169-4546-AA7B-C875545F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4260777"/>
            <a:ext cx="178594" cy="243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6" name="">
            <a:extLst xmlns:a="http://schemas.openxmlformats.org/drawingml/2006/main">
              <a:ext uri="{FF2B5EF4-FFF2-40B4-BE49-F238E27FC236}">
                <a16:creationId xmlns:a16="http://schemas.microsoft.com/office/drawing/2014/main" id="{331CF166-026E-4DAC-A01E-30910AF5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4228022"/>
            <a:ext cx="178594" cy="327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7" name="">
            <a:extLst xmlns:a="http://schemas.openxmlformats.org/drawingml/2006/main">
              <a:ext uri="{FF2B5EF4-FFF2-40B4-BE49-F238E27FC236}">
                <a16:creationId xmlns:a16="http://schemas.microsoft.com/office/drawing/2014/main" id="{5EF2665E-3EB8-4168-869F-99C0646C7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4190555"/>
            <a:ext cx="178594" cy="374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8" name="">
            <a:extLst xmlns:a="http://schemas.openxmlformats.org/drawingml/2006/main">
              <a:ext uri="{FF2B5EF4-FFF2-40B4-BE49-F238E27FC236}">
                <a16:creationId xmlns:a16="http://schemas.microsoft.com/office/drawing/2014/main" id="{9169A7B5-6DB3-4576-87CD-2E3553A7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4152580"/>
            <a:ext cx="178594" cy="37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9" name="">
            <a:extLst xmlns:a="http://schemas.openxmlformats.org/drawingml/2006/main">
              <a:ext uri="{FF2B5EF4-FFF2-40B4-BE49-F238E27FC236}">
                <a16:creationId xmlns:a16="http://schemas.microsoft.com/office/drawing/2014/main" id="{0E3AE6FF-D94A-4C58-9979-300032A9F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4118359"/>
            <a:ext cx="178594" cy="34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0" name="">
            <a:extLst xmlns:a="http://schemas.openxmlformats.org/drawingml/2006/main">
              <a:ext uri="{FF2B5EF4-FFF2-40B4-BE49-F238E27FC236}">
                <a16:creationId xmlns:a16="http://schemas.microsoft.com/office/drawing/2014/main" id="{D2EEDCD0-0CD6-4B52-BDFE-F9FECC3F8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4091733"/>
            <a:ext cx="178594" cy="266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1" name="">
            <a:extLst xmlns:a="http://schemas.openxmlformats.org/drawingml/2006/main">
              <a:ext uri="{FF2B5EF4-FFF2-40B4-BE49-F238E27FC236}">
                <a16:creationId xmlns:a16="http://schemas.microsoft.com/office/drawing/2014/main" id="{9FBE5FEF-83B2-4346-8B93-4C2D20C1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4075690"/>
            <a:ext cx="178594" cy="160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2" name="">
            <a:extLst xmlns:a="http://schemas.openxmlformats.org/drawingml/2006/main">
              <a:ext uri="{FF2B5EF4-FFF2-40B4-BE49-F238E27FC236}">
                <a16:creationId xmlns:a16="http://schemas.microsoft.com/office/drawing/2014/main" id="{8D42AC57-C7D2-4DDD-9B5D-DB0A8A15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87063" y="4072032"/>
            <a:ext cx="178594" cy="3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3" name="">
            <a:extLst xmlns:a="http://schemas.openxmlformats.org/drawingml/2006/main">
              <a:ext uri="{FF2B5EF4-FFF2-40B4-BE49-F238E27FC236}">
                <a16:creationId xmlns:a16="http://schemas.microsoft.com/office/drawing/2014/main" id="{234F184C-BB41-4D26-9639-6F140CD40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4072032"/>
            <a:ext cx="178594" cy="9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4" name="">
            <a:extLst xmlns:a="http://schemas.openxmlformats.org/drawingml/2006/main">
              <a:ext uri="{FF2B5EF4-FFF2-40B4-BE49-F238E27FC236}">
                <a16:creationId xmlns:a16="http://schemas.microsoft.com/office/drawing/2014/main" id="{F3A0AAE6-DB6D-41F6-A1D2-BE025D87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4369461"/>
            <a:ext cx="178594" cy="263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5" name="">
            <a:extLst xmlns:a="http://schemas.openxmlformats.org/drawingml/2006/main">
              <a:ext uri="{FF2B5EF4-FFF2-40B4-BE49-F238E27FC236}">
                <a16:creationId xmlns:a16="http://schemas.microsoft.com/office/drawing/2014/main" id="{7F526299-DF0A-4FA1-AC91-1BE5C3E5D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4335438"/>
            <a:ext cx="178594" cy="340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6" name="">
            <a:extLst xmlns:a="http://schemas.openxmlformats.org/drawingml/2006/main">
              <a:ext uri="{FF2B5EF4-FFF2-40B4-BE49-F238E27FC236}">
                <a16:creationId xmlns:a16="http://schemas.microsoft.com/office/drawing/2014/main" id="{678A24F5-D77B-4E91-9C97-62C879E37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4297521"/>
            <a:ext cx="178594" cy="379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7" name="">
            <a:extLst xmlns:a="http://schemas.openxmlformats.org/drawingml/2006/main">
              <a:ext uri="{FF2B5EF4-FFF2-40B4-BE49-F238E27FC236}">
                <a16:creationId xmlns:a16="http://schemas.microsoft.com/office/drawing/2014/main" id="{567F0785-9D04-4828-AD21-701E94ACA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4259966"/>
            <a:ext cx="178594" cy="375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8" name="">
            <a:extLst xmlns:a="http://schemas.openxmlformats.org/drawingml/2006/main">
              <a:ext uri="{FF2B5EF4-FFF2-40B4-BE49-F238E27FC236}">
                <a16:creationId xmlns:a16="http://schemas.microsoft.com/office/drawing/2014/main" id="{64822E4A-853D-4CFD-A359-44D2719D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4226988"/>
            <a:ext cx="178594" cy="329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9" name="">
            <a:extLst xmlns:a="http://schemas.openxmlformats.org/drawingml/2006/main">
              <a:ext uri="{FF2B5EF4-FFF2-40B4-BE49-F238E27FC236}">
                <a16:creationId xmlns:a16="http://schemas.microsoft.com/office/drawing/2014/main" id="{0C42EAF1-1E31-42AF-8C10-EF5AB4D2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4202288"/>
            <a:ext cx="178594" cy="24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0" name="">
            <a:extLst xmlns:a="http://schemas.openxmlformats.org/drawingml/2006/main">
              <a:ext uri="{FF2B5EF4-FFF2-40B4-BE49-F238E27FC236}">
                <a16:creationId xmlns:a16="http://schemas.microsoft.com/office/drawing/2014/main" id="{88FA39A7-9DF2-4528-A444-8A202E6F8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4188637"/>
            <a:ext cx="178594" cy="13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1" name="">
            <a:extLst xmlns:a="http://schemas.openxmlformats.org/drawingml/2006/main">
              <a:ext uri="{FF2B5EF4-FFF2-40B4-BE49-F238E27FC236}">
                <a16:creationId xmlns:a16="http://schemas.microsoft.com/office/drawing/2014/main" id="{C7D04A5C-7A7A-47B1-A103-71A9CD3FB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393781" y="4187569"/>
            <a:ext cx="178594" cy="10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2" name="">
            <a:extLst xmlns:a="http://schemas.openxmlformats.org/drawingml/2006/main">
              <a:ext uri="{FF2B5EF4-FFF2-40B4-BE49-F238E27FC236}">
                <a16:creationId xmlns:a16="http://schemas.microsoft.com/office/drawing/2014/main" id="{002622D8-7E01-4A65-9350-817AF1495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72375" y="4187569"/>
            <a:ext cx="178594" cy="116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3" name="">
            <a:extLst xmlns:a="http://schemas.openxmlformats.org/drawingml/2006/main">
              <a:ext uri="{FF2B5EF4-FFF2-40B4-BE49-F238E27FC236}">
                <a16:creationId xmlns:a16="http://schemas.microsoft.com/office/drawing/2014/main" id="{AB2800AE-2D87-462C-825B-961D34EEF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4199203"/>
            <a:ext cx="178594" cy="230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4" name="">
            <a:extLst xmlns:a="http://schemas.openxmlformats.org/drawingml/2006/main">
              <a:ext uri="{FF2B5EF4-FFF2-40B4-BE49-F238E27FC236}">
                <a16:creationId xmlns:a16="http://schemas.microsoft.com/office/drawing/2014/main" id="{9C24D7ED-5079-4A38-BCD2-FEC3E005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4222234"/>
            <a:ext cx="178594" cy="31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5" name="">
            <a:extLst xmlns:a="http://schemas.openxmlformats.org/drawingml/2006/main">
              <a:ext uri="{FF2B5EF4-FFF2-40B4-BE49-F238E27FC236}">
                <a16:creationId xmlns:a16="http://schemas.microsoft.com/office/drawing/2014/main" id="{E8E8B653-D9B7-4DB1-B7F1-E4ED62329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4254076"/>
            <a:ext cx="178594" cy="37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6" name="">
            <a:extLst xmlns:a="http://schemas.openxmlformats.org/drawingml/2006/main">
              <a:ext uri="{FF2B5EF4-FFF2-40B4-BE49-F238E27FC236}">
                <a16:creationId xmlns:a16="http://schemas.microsoft.com/office/drawing/2014/main" id="{8F841C82-1C9B-4F4D-88B5-14D3FE7FA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4291155"/>
            <a:ext cx="178594" cy="381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7" name="">
            <a:extLst xmlns:a="http://schemas.openxmlformats.org/drawingml/2006/main">
              <a:ext uri="{FF2B5EF4-FFF2-40B4-BE49-F238E27FC236}">
                <a16:creationId xmlns:a16="http://schemas.microsoft.com/office/drawing/2014/main" id="{C422B842-BC16-4EB9-A399-C81B4FEB3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4329311"/>
            <a:ext cx="178594" cy="34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8" name="">
            <a:extLst xmlns:a="http://schemas.openxmlformats.org/drawingml/2006/main">
              <a:ext uri="{FF2B5EF4-FFF2-40B4-BE49-F238E27FC236}">
                <a16:creationId xmlns:a16="http://schemas.microsoft.com/office/drawing/2014/main" id="{3B5AD6E4-0228-4DDA-9BA5-D5322789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4364261"/>
            <a:ext cx="178594" cy="27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9" name="">
            <a:extLst xmlns:a="http://schemas.openxmlformats.org/drawingml/2006/main">
              <a:ext uri="{FF2B5EF4-FFF2-40B4-BE49-F238E27FC236}">
                <a16:creationId xmlns:a16="http://schemas.microsoft.com/office/drawing/2014/main" id="{E4E2F917-63B3-4B36-B751-C23A6A368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4392082"/>
            <a:ext cx="178594" cy="175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0" name="">
            <a:extLst xmlns:a="http://schemas.openxmlformats.org/drawingml/2006/main">
              <a:ext uri="{FF2B5EF4-FFF2-40B4-BE49-F238E27FC236}">
                <a16:creationId xmlns:a16="http://schemas.microsoft.com/office/drawing/2014/main" id="{98C9436F-18F2-4F60-ACD2-64F8BD72E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01125" y="4409652"/>
            <a:ext cx="178594" cy="5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1" name="">
            <a:extLst xmlns:a="http://schemas.openxmlformats.org/drawingml/2006/main">
              <a:ext uri="{FF2B5EF4-FFF2-40B4-BE49-F238E27FC236}">
                <a16:creationId xmlns:a16="http://schemas.microsoft.com/office/drawing/2014/main" id="{E92BDBDF-C4B2-453D-B301-72B7AC7C9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79719" y="4407523"/>
            <a:ext cx="178594" cy="74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2" name="">
            <a:extLst xmlns:a="http://schemas.openxmlformats.org/drawingml/2006/main">
              <a:ext uri="{FF2B5EF4-FFF2-40B4-BE49-F238E27FC236}">
                <a16:creationId xmlns:a16="http://schemas.microsoft.com/office/drawing/2014/main" id="{C9DCDA79-A7B4-4C65-B3E9-DF1AC4ECF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4388063"/>
            <a:ext cx="178594" cy="19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3" name="">
            <a:extLst xmlns:a="http://schemas.openxmlformats.org/drawingml/2006/main">
              <a:ext uri="{FF2B5EF4-FFF2-40B4-BE49-F238E27FC236}">
                <a16:creationId xmlns:a16="http://schemas.microsoft.com/office/drawing/2014/main" id="{B3480DAB-4021-49FA-9117-0BBDEDCA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4358802"/>
            <a:ext cx="178594" cy="292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4" name="">
            <a:extLst xmlns:a="http://schemas.openxmlformats.org/drawingml/2006/main">
              <a:ext uri="{FF2B5EF4-FFF2-40B4-BE49-F238E27FC236}">
                <a16:creationId xmlns:a16="http://schemas.microsoft.com/office/drawing/2014/main" id="{284AF19C-A29F-4BAF-946D-5E1DCD8B6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4323026"/>
            <a:ext cx="178594" cy="357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5" name="">
            <a:extLst xmlns:a="http://schemas.openxmlformats.org/drawingml/2006/main">
              <a:ext uri="{FF2B5EF4-FFF2-40B4-BE49-F238E27FC236}">
                <a16:creationId xmlns:a16="http://schemas.microsoft.com/office/drawing/2014/main" id="{829E8636-BB3B-4769-86DC-29BBA80DA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4284749"/>
            <a:ext cx="178594" cy="382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6" name="">
            <a:extLst xmlns:a="http://schemas.openxmlformats.org/drawingml/2006/main">
              <a:ext uri="{FF2B5EF4-FFF2-40B4-BE49-F238E27FC236}">
                <a16:creationId xmlns:a16="http://schemas.microsoft.com/office/drawing/2014/main" id="{B1035D21-2C0F-47A6-945F-2A260C963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4248267"/>
            <a:ext cx="178594" cy="36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7" name="">
            <a:extLst xmlns:a="http://schemas.openxmlformats.org/drawingml/2006/main">
              <a:ext uri="{FF2B5EF4-FFF2-40B4-BE49-F238E27FC236}">
                <a16:creationId xmlns:a16="http://schemas.microsoft.com/office/drawing/2014/main" id="{FB504A68-F4FE-4E23-9FA8-EF04D76D2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4217675"/>
            <a:ext cx="178594" cy="30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8" name="">
            <a:extLst xmlns:a="http://schemas.openxmlformats.org/drawingml/2006/main">
              <a:ext uri="{FF2B5EF4-FFF2-40B4-BE49-F238E27FC236}">
                <a16:creationId xmlns:a16="http://schemas.microsoft.com/office/drawing/2014/main" id="{809D38D1-72AA-491D-84CA-0A13D4DA7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4196406"/>
            <a:ext cx="178594" cy="212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9" name="">
            <a:extLst xmlns:a="http://schemas.openxmlformats.org/drawingml/2006/main">
              <a:ext uri="{FF2B5EF4-FFF2-40B4-BE49-F238E27FC236}">
                <a16:creationId xmlns:a16="http://schemas.microsoft.com/office/drawing/2014/main" id="{4C313DB6-BFD8-4562-9758-1D65E93D7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4186848"/>
            <a:ext cx="178594" cy="95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0" name="">
            <a:extLst xmlns:a="http://schemas.openxmlformats.org/drawingml/2006/main">
              <a:ext uri="{FF2B5EF4-FFF2-40B4-BE49-F238E27FC236}">
                <a16:creationId xmlns:a16="http://schemas.microsoft.com/office/drawing/2014/main" id="{246EA17A-5A4F-4010-9341-3F42C988A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87063" y="4186848"/>
            <a:ext cx="178594" cy="32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1" name="">
            <a:extLst xmlns:a="http://schemas.openxmlformats.org/drawingml/2006/main">
              <a:ext uri="{FF2B5EF4-FFF2-40B4-BE49-F238E27FC236}">
                <a16:creationId xmlns:a16="http://schemas.microsoft.com/office/drawing/2014/main" id="{17F54E78-0224-4F66-987F-5F87AA85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4190072"/>
            <a:ext cx="178594" cy="156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2" name="">
            <a:extLst xmlns:a="http://schemas.openxmlformats.org/drawingml/2006/main">
              <a:ext uri="{FF2B5EF4-FFF2-40B4-BE49-F238E27FC236}">
                <a16:creationId xmlns:a16="http://schemas.microsoft.com/office/drawing/2014/main" id="{92E22D5F-7F89-4D9E-848C-76617C4C6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4466713"/>
            <a:ext cx="178594" cy="308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3" name="">
            <a:extLst xmlns:a="http://schemas.openxmlformats.org/drawingml/2006/main">
              <a:ext uri="{FF2B5EF4-FFF2-40B4-BE49-F238E27FC236}">
                <a16:creationId xmlns:a16="http://schemas.microsoft.com/office/drawing/2014/main" id="{B64EE695-39B1-441B-8308-C3ADFD93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4430094"/>
            <a:ext cx="178594" cy="366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4" name="">
            <a:extLst xmlns:a="http://schemas.openxmlformats.org/drawingml/2006/main">
              <a:ext uri="{FF2B5EF4-FFF2-40B4-BE49-F238E27FC236}">
                <a16:creationId xmlns:a16="http://schemas.microsoft.com/office/drawing/2014/main" id="{BC69D42A-3DC8-4926-B6BB-3CA45279D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4391832"/>
            <a:ext cx="178594" cy="382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5" name="">
            <a:extLst xmlns:a="http://schemas.openxmlformats.org/drawingml/2006/main">
              <a:ext uri="{FF2B5EF4-FFF2-40B4-BE49-F238E27FC236}">
                <a16:creationId xmlns:a16="http://schemas.microsoft.com/office/drawing/2014/main" id="{F98D1963-A47D-4565-98ED-AD3F27FC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4356223"/>
            <a:ext cx="178594" cy="356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6" name="">
            <a:extLst xmlns:a="http://schemas.openxmlformats.org/drawingml/2006/main">
              <a:ext uri="{FF2B5EF4-FFF2-40B4-BE49-F238E27FC236}">
                <a16:creationId xmlns:a16="http://schemas.microsoft.com/office/drawing/2014/main" id="{2115F512-432E-47C0-AF05-6D7494DEC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4327261"/>
            <a:ext cx="178594" cy="28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7" name="">
            <a:extLst xmlns:a="http://schemas.openxmlformats.org/drawingml/2006/main">
              <a:ext uri="{FF2B5EF4-FFF2-40B4-BE49-F238E27FC236}">
                <a16:creationId xmlns:a16="http://schemas.microsoft.com/office/drawing/2014/main" id="{02CC0DBE-6A0B-4254-9925-35DC4287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4308198"/>
            <a:ext cx="178594" cy="190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8" name="">
            <a:extLst xmlns:a="http://schemas.openxmlformats.org/drawingml/2006/main">
              <a:ext uri="{FF2B5EF4-FFF2-40B4-BE49-F238E27FC236}">
                <a16:creationId xmlns:a16="http://schemas.microsoft.com/office/drawing/2014/main" id="{0151DEC5-FDFB-4D20-929B-3130377F3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4301174"/>
            <a:ext cx="178594" cy="7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9" name="">
            <a:extLst xmlns:a="http://schemas.openxmlformats.org/drawingml/2006/main">
              <a:ext uri="{FF2B5EF4-FFF2-40B4-BE49-F238E27FC236}">
                <a16:creationId xmlns:a16="http://schemas.microsoft.com/office/drawing/2014/main" id="{39EEC8E4-AC2F-45C4-9279-4843A835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3781" y="4301174"/>
            <a:ext cx="178594" cy="5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0" name="">
            <a:extLst xmlns:a="http://schemas.openxmlformats.org/drawingml/2006/main">
              <a:ext uri="{FF2B5EF4-FFF2-40B4-BE49-F238E27FC236}">
                <a16:creationId xmlns:a16="http://schemas.microsoft.com/office/drawing/2014/main" id="{95CF691B-4330-4634-A3B5-4158D5368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72375" y="4306976"/>
            <a:ext cx="178594" cy="179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1" name="">
            <a:extLst xmlns:a="http://schemas.openxmlformats.org/drawingml/2006/main">
              <a:ext uri="{FF2B5EF4-FFF2-40B4-BE49-F238E27FC236}">
                <a16:creationId xmlns:a16="http://schemas.microsoft.com/office/drawing/2014/main" id="{5222B0AA-31E9-4476-B012-7D4A03A0E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4324953"/>
            <a:ext cx="178594" cy="28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2" name="">
            <a:extLst xmlns:a="http://schemas.openxmlformats.org/drawingml/2006/main">
              <a:ext uri="{FF2B5EF4-FFF2-40B4-BE49-F238E27FC236}">
                <a16:creationId xmlns:a16="http://schemas.microsoft.com/office/drawing/2014/main" id="{59B8537D-D06A-4A45-9A35-2F53E7DAD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4353088"/>
            <a:ext cx="178594" cy="35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3" name="">
            <a:extLst xmlns:a="http://schemas.openxmlformats.org/drawingml/2006/main">
              <a:ext uri="{FF2B5EF4-FFF2-40B4-BE49-F238E27FC236}">
                <a16:creationId xmlns:a16="http://schemas.microsoft.com/office/drawing/2014/main" id="{80D0F0E0-FECA-4219-803A-055148DA5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4388223"/>
            <a:ext cx="178594" cy="38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4" name="">
            <a:extLst xmlns:a="http://schemas.openxmlformats.org/drawingml/2006/main">
              <a:ext uri="{FF2B5EF4-FFF2-40B4-BE49-F238E27FC236}">
                <a16:creationId xmlns:a16="http://schemas.microsoft.com/office/drawing/2014/main" id="{B67EE240-4458-49F0-96C9-BA9CAC26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4426415"/>
            <a:ext cx="178594" cy="36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5" name="">
            <a:extLst xmlns:a="http://schemas.openxmlformats.org/drawingml/2006/main">
              <a:ext uri="{FF2B5EF4-FFF2-40B4-BE49-F238E27FC236}">
                <a16:creationId xmlns:a16="http://schemas.microsoft.com/office/drawing/2014/main" id="{A419E94C-B3A8-41A1-8355-7509026E6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4463377"/>
            <a:ext cx="178594" cy="31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6" name="">
            <a:extLst xmlns:a="http://schemas.openxmlformats.org/drawingml/2006/main">
              <a:ext uri="{FF2B5EF4-FFF2-40B4-BE49-F238E27FC236}">
                <a16:creationId xmlns:a16="http://schemas.microsoft.com/office/drawing/2014/main" id="{59A99124-BD1F-42B1-AF71-360A3C5A2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4494962"/>
            <a:ext cx="178594" cy="226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7" name="">
            <a:extLst xmlns:a="http://schemas.openxmlformats.org/drawingml/2006/main">
              <a:ext uri="{FF2B5EF4-FFF2-40B4-BE49-F238E27FC236}">
                <a16:creationId xmlns:a16="http://schemas.microsoft.com/office/drawing/2014/main" id="{E0C68823-E779-4B8F-9654-77C709F5E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4517623"/>
            <a:ext cx="178594" cy="111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8" name="">
            <a:extLst xmlns:a="http://schemas.openxmlformats.org/drawingml/2006/main">
              <a:ext uri="{FF2B5EF4-FFF2-40B4-BE49-F238E27FC236}">
                <a16:creationId xmlns:a16="http://schemas.microsoft.com/office/drawing/2014/main" id="{8FC58B57-121B-4A01-85F3-F3C025DA4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1125" y="4527290"/>
            <a:ext cx="178594" cy="15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9" name="">
            <a:extLst xmlns:a="http://schemas.openxmlformats.org/drawingml/2006/main">
              <a:ext uri="{FF2B5EF4-FFF2-40B4-BE49-F238E27FC236}">
                <a16:creationId xmlns:a16="http://schemas.microsoft.com/office/drawing/2014/main" id="{E8D18D1E-F0D4-4774-AD92-42B97AF0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79719" y="4513211"/>
            <a:ext cx="178594" cy="140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0" name="">
            <a:extLst xmlns:a="http://schemas.openxmlformats.org/drawingml/2006/main">
              <a:ext uri="{FF2B5EF4-FFF2-40B4-BE49-F238E27FC236}">
                <a16:creationId xmlns:a16="http://schemas.microsoft.com/office/drawing/2014/main" id="{0593C69C-D44D-408D-BBB2-80110F944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4488161"/>
            <a:ext cx="178594" cy="25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1" name="">
            <a:extLst xmlns:a="http://schemas.openxmlformats.org/drawingml/2006/main">
              <a:ext uri="{FF2B5EF4-FFF2-40B4-BE49-F238E27FC236}">
                <a16:creationId xmlns:a16="http://schemas.microsoft.com/office/drawing/2014/main" id="{D4D3F996-CF50-4481-9767-85752DA86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4454952"/>
            <a:ext cx="178594" cy="332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2" name="">
            <a:extLst xmlns:a="http://schemas.openxmlformats.org/drawingml/2006/main">
              <a:ext uri="{FF2B5EF4-FFF2-40B4-BE49-F238E27FC236}">
                <a16:creationId xmlns:a16="http://schemas.microsoft.com/office/drawing/2014/main" id="{1CD1DDA7-A1C8-44E9-BBA0-BF675A267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4417310"/>
            <a:ext cx="178594" cy="376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3" name="">
            <a:extLst xmlns:a="http://schemas.openxmlformats.org/drawingml/2006/main">
              <a:ext uri="{FF2B5EF4-FFF2-40B4-BE49-F238E27FC236}">
                <a16:creationId xmlns:a16="http://schemas.microsoft.com/office/drawing/2014/main" id="{6A629078-358B-4C01-8E87-5249E7F05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4379460"/>
            <a:ext cx="178594" cy="37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4" name="">
            <a:extLst xmlns:a="http://schemas.openxmlformats.org/drawingml/2006/main">
              <a:ext uri="{FF2B5EF4-FFF2-40B4-BE49-F238E27FC236}">
                <a16:creationId xmlns:a16="http://schemas.microsoft.com/office/drawing/2014/main" id="{B72654FF-73A9-4512-A2AF-78765CC4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4345650"/>
            <a:ext cx="178594" cy="338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5" name="">
            <a:extLst xmlns:a="http://schemas.openxmlformats.org/drawingml/2006/main">
              <a:ext uri="{FF2B5EF4-FFF2-40B4-BE49-F238E27FC236}">
                <a16:creationId xmlns:a16="http://schemas.microsoft.com/office/drawing/2014/main" id="{86C72871-6E71-4615-9BC1-7B652CE6F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4319676"/>
            <a:ext cx="178594" cy="25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6" name="">
            <a:extLst xmlns:a="http://schemas.openxmlformats.org/drawingml/2006/main">
              <a:ext uri="{FF2B5EF4-FFF2-40B4-BE49-F238E27FC236}">
                <a16:creationId xmlns:a16="http://schemas.microsoft.com/office/drawing/2014/main" id="{E9CD9CAD-8B1A-4B8F-B0FB-CAF3F76D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4304451"/>
            <a:ext cx="178594" cy="15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7" name="">
            <a:extLst xmlns:a="http://schemas.openxmlformats.org/drawingml/2006/main">
              <a:ext uri="{FF2B5EF4-FFF2-40B4-BE49-F238E27FC236}">
                <a16:creationId xmlns:a16="http://schemas.microsoft.com/office/drawing/2014/main" id="{10082951-7844-43C6-BF11-E67F9025B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608469" y="4301685"/>
            <a:ext cx="178594" cy="2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8" name="">
            <a:extLst xmlns:a="http://schemas.openxmlformats.org/drawingml/2006/main">
              <a:ext uri="{FF2B5EF4-FFF2-40B4-BE49-F238E27FC236}">
                <a16:creationId xmlns:a16="http://schemas.microsoft.com/office/drawing/2014/main" id="{72800B02-1FF4-4E00-8773-EB7BF6DC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87063" y="4301685"/>
            <a:ext cx="178594" cy="100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9" name="">
            <a:extLst xmlns:a="http://schemas.openxmlformats.org/drawingml/2006/main">
              <a:ext uri="{FF2B5EF4-FFF2-40B4-BE49-F238E27FC236}">
                <a16:creationId xmlns:a16="http://schemas.microsoft.com/office/drawing/2014/main" id="{0F4BBBEE-74D1-4465-88AE-F242D01F9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4311688"/>
            <a:ext cx="178594" cy="21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0" name="">
            <a:extLst xmlns:a="http://schemas.openxmlformats.org/drawingml/2006/main">
              <a:ext uri="{FF2B5EF4-FFF2-40B4-BE49-F238E27FC236}">
                <a16:creationId xmlns:a16="http://schemas.microsoft.com/office/drawing/2014/main" id="{1391E818-A04D-4CD1-9E01-CBC3A256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4562308"/>
            <a:ext cx="178594" cy="34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1" name="">
            <a:extLst xmlns:a="http://schemas.openxmlformats.org/drawingml/2006/main">
              <a:ext uri="{FF2B5EF4-FFF2-40B4-BE49-F238E27FC236}">
                <a16:creationId xmlns:a16="http://schemas.microsoft.com/office/drawing/2014/main" id="{8DBF273D-9B5D-441E-A746-FE7A58CFC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4524277"/>
            <a:ext cx="178594" cy="380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2" name="">
            <a:extLst xmlns:a="http://schemas.openxmlformats.org/drawingml/2006/main">
              <a:ext uri="{FF2B5EF4-FFF2-40B4-BE49-F238E27FC236}">
                <a16:creationId xmlns:a16="http://schemas.microsoft.com/office/drawing/2014/main" id="{C9A36A6C-CE34-437F-BA70-3C12359DE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4486907"/>
            <a:ext cx="178594" cy="373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3" name="">
            <a:extLst xmlns:a="http://schemas.openxmlformats.org/drawingml/2006/main">
              <a:ext uri="{FF2B5EF4-FFF2-40B4-BE49-F238E27FC236}">
                <a16:creationId xmlns:a16="http://schemas.microsoft.com/office/drawing/2014/main" id="{BB382077-CF00-45F9-8110-2304F0EAE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4454393"/>
            <a:ext cx="178594" cy="32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4" name="">
            <a:extLst xmlns:a="http://schemas.openxmlformats.org/drawingml/2006/main">
              <a:ext uri="{FF2B5EF4-FFF2-40B4-BE49-F238E27FC236}">
                <a16:creationId xmlns:a16="http://schemas.microsoft.com/office/drawing/2014/main" id="{8AE45D21-140E-43D5-A7AA-11C5E5560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4430384"/>
            <a:ext cx="178594" cy="240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5" name="">
            <a:extLst xmlns:a="http://schemas.openxmlformats.org/drawingml/2006/main">
              <a:ext uri="{FF2B5EF4-FFF2-40B4-BE49-F238E27FC236}">
                <a16:creationId xmlns:a16="http://schemas.microsoft.com/office/drawing/2014/main" id="{E291FABD-E558-4CA6-AF33-30CD519A2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4417575"/>
            <a:ext cx="178594" cy="1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6" name="">
            <a:extLst xmlns:a="http://schemas.openxmlformats.org/drawingml/2006/main">
              <a:ext uri="{FF2B5EF4-FFF2-40B4-BE49-F238E27FC236}">
                <a16:creationId xmlns:a16="http://schemas.microsoft.com/office/drawing/2014/main" id="{D9A9419C-D642-47AA-9650-32F4D5FB4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15188" y="4417403"/>
            <a:ext cx="178594" cy="1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7" name="">
            <a:extLst xmlns:a="http://schemas.openxmlformats.org/drawingml/2006/main">
              <a:ext uri="{FF2B5EF4-FFF2-40B4-BE49-F238E27FC236}">
                <a16:creationId xmlns:a16="http://schemas.microsoft.com/office/drawing/2014/main" id="{A12D1A19-4BF2-4809-B3E9-4C196D57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3781" y="4417403"/>
            <a:ext cx="178594" cy="12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8" name="">
            <a:extLst xmlns:a="http://schemas.openxmlformats.org/drawingml/2006/main">
              <a:ext uri="{FF2B5EF4-FFF2-40B4-BE49-F238E27FC236}">
                <a16:creationId xmlns:a16="http://schemas.microsoft.com/office/drawing/2014/main" id="{BF63D83F-0D22-46CD-8FF2-46093D14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72375" y="4429887"/>
            <a:ext cx="178594" cy="237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9" name="">
            <a:extLst xmlns:a="http://schemas.openxmlformats.org/drawingml/2006/main">
              <a:ext uri="{FF2B5EF4-FFF2-40B4-BE49-F238E27FC236}">
                <a16:creationId xmlns:a16="http://schemas.microsoft.com/office/drawing/2014/main" id="{CCC5AE9D-421A-4030-B1A3-20E216CF4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4453627"/>
            <a:ext cx="178594" cy="3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0" name="">
            <a:extLst xmlns:a="http://schemas.openxmlformats.org/drawingml/2006/main">
              <a:ext uri="{FF2B5EF4-FFF2-40B4-BE49-F238E27FC236}">
                <a16:creationId xmlns:a16="http://schemas.microsoft.com/office/drawing/2014/main" id="{9B6237E3-BDBD-49B6-B259-338CDEFE2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4485958"/>
            <a:ext cx="178594" cy="37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1" name="">
            <a:extLst xmlns:a="http://schemas.openxmlformats.org/drawingml/2006/main">
              <a:ext uri="{FF2B5EF4-FFF2-40B4-BE49-F238E27FC236}">
                <a16:creationId xmlns:a16="http://schemas.microsoft.com/office/drawing/2014/main" id="{FE9E030A-90BD-4928-BEFF-85E23CE3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4523251"/>
            <a:ext cx="178594" cy="38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2" name="">
            <a:extLst xmlns:a="http://schemas.openxmlformats.org/drawingml/2006/main">
              <a:ext uri="{FF2B5EF4-FFF2-40B4-BE49-F238E27FC236}">
                <a16:creationId xmlns:a16="http://schemas.microsoft.com/office/drawing/2014/main" id="{5696088A-7DCF-4CDA-B722-4972B692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4561321"/>
            <a:ext cx="178594" cy="34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3" name="">
            <a:extLst xmlns:a="http://schemas.openxmlformats.org/drawingml/2006/main">
              <a:ext uri="{FF2B5EF4-FFF2-40B4-BE49-F238E27FC236}">
                <a16:creationId xmlns:a16="http://schemas.microsoft.com/office/drawing/2014/main" id="{2F6DE611-0DC5-4846-9BE9-67C649689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4595895"/>
            <a:ext cx="178594" cy="271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4" name="">
            <a:extLst xmlns:a="http://schemas.openxmlformats.org/drawingml/2006/main">
              <a:ext uri="{FF2B5EF4-FFF2-40B4-BE49-F238E27FC236}">
                <a16:creationId xmlns:a16="http://schemas.microsoft.com/office/drawing/2014/main" id="{A2BC8E8C-F07C-4F5B-8D67-C9941A07A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4623093"/>
            <a:ext cx="178594" cy="16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5" name="">
            <a:extLst xmlns:a="http://schemas.openxmlformats.org/drawingml/2006/main">
              <a:ext uri="{FF2B5EF4-FFF2-40B4-BE49-F238E27FC236}">
                <a16:creationId xmlns:a16="http://schemas.microsoft.com/office/drawing/2014/main" id="{7F850B19-1127-41CA-B038-6E9CCCAA8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22531" y="4639862"/>
            <a:ext cx="178594" cy="44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6" name="">
            <a:extLst xmlns:a="http://schemas.openxmlformats.org/drawingml/2006/main">
              <a:ext uri="{FF2B5EF4-FFF2-40B4-BE49-F238E27FC236}">
                <a16:creationId xmlns:a16="http://schemas.microsoft.com/office/drawing/2014/main" id="{23D3BD09-11D2-4057-8F33-7E3A8C077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1125" y="4635968"/>
            <a:ext cx="178594" cy="83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7" name="">
            <a:extLst xmlns:a="http://schemas.openxmlformats.org/drawingml/2006/main">
              <a:ext uri="{FF2B5EF4-FFF2-40B4-BE49-F238E27FC236}">
                <a16:creationId xmlns:a16="http://schemas.microsoft.com/office/drawing/2014/main" id="{9F3463E9-3AB7-4890-A5AC-A51E702C6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79719" y="4615741"/>
            <a:ext cx="178594" cy="202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8" name="">
            <a:extLst xmlns:a="http://schemas.openxmlformats.org/drawingml/2006/main">
              <a:ext uri="{FF2B5EF4-FFF2-40B4-BE49-F238E27FC236}">
                <a16:creationId xmlns:a16="http://schemas.microsoft.com/office/drawing/2014/main" id="{2FD4C5AC-D934-46BA-BEED-CBF659F1C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4585911"/>
            <a:ext cx="178594" cy="298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9" name="">
            <a:extLst xmlns:a="http://schemas.openxmlformats.org/drawingml/2006/main">
              <a:ext uri="{FF2B5EF4-FFF2-40B4-BE49-F238E27FC236}">
                <a16:creationId xmlns:a16="http://schemas.microsoft.com/office/drawing/2014/main" id="{B1A6D8D2-411A-41F4-B913-B41B202F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4549825"/>
            <a:ext cx="178594" cy="360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0" name="">
            <a:extLst xmlns:a="http://schemas.openxmlformats.org/drawingml/2006/main">
              <a:ext uri="{FF2B5EF4-FFF2-40B4-BE49-F238E27FC236}">
                <a16:creationId xmlns:a16="http://schemas.microsoft.com/office/drawing/2014/main" id="{B30D0D08-5336-4865-BFA8-3A9EEE5DC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4511533"/>
            <a:ext cx="178594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1" name="">
            <a:extLst xmlns:a="http://schemas.openxmlformats.org/drawingml/2006/main">
              <a:ext uri="{FF2B5EF4-FFF2-40B4-BE49-F238E27FC236}">
                <a16:creationId xmlns:a16="http://schemas.microsoft.com/office/drawing/2014/main" id="{B17BC81B-A53F-4355-B639-F1EBF231A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4475334"/>
            <a:ext cx="178594" cy="3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2" name="">
            <a:extLst xmlns:a="http://schemas.openxmlformats.org/drawingml/2006/main">
              <a:ext uri="{FF2B5EF4-FFF2-40B4-BE49-F238E27FC236}">
                <a16:creationId xmlns:a16="http://schemas.microsoft.com/office/drawing/2014/main" id="{7BD75CD8-FF13-4519-9CE1-8CE8856B5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4445289"/>
            <a:ext cx="178594" cy="300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3" name="">
            <a:extLst xmlns:a="http://schemas.openxmlformats.org/drawingml/2006/main">
              <a:ext uri="{FF2B5EF4-FFF2-40B4-BE49-F238E27FC236}">
                <a16:creationId xmlns:a16="http://schemas.microsoft.com/office/drawing/2014/main" id="{76E3F1BB-EAB4-4CEA-9AC5-4062A9161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4424771"/>
            <a:ext cx="178594" cy="205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4" name="">
            <a:extLst xmlns:a="http://schemas.openxmlformats.org/drawingml/2006/main">
              <a:ext uri="{FF2B5EF4-FFF2-40B4-BE49-F238E27FC236}">
                <a16:creationId xmlns:a16="http://schemas.microsoft.com/office/drawing/2014/main" id="{5D3FDF16-7653-4D8C-AE2C-070D498FB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4416083"/>
            <a:ext cx="178594" cy="8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5" name="">
            <a:extLst xmlns:a="http://schemas.openxmlformats.org/drawingml/2006/main">
              <a:ext uri="{FF2B5EF4-FFF2-40B4-BE49-F238E27FC236}">
                <a16:creationId xmlns:a16="http://schemas.microsoft.com/office/drawing/2014/main" id="{907B6366-0B6B-417C-9F68-74B8AC80F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08469" y="4416083"/>
            <a:ext cx="178594" cy="41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6" name="">
            <a:extLst xmlns:a="http://schemas.openxmlformats.org/drawingml/2006/main">
              <a:ext uri="{FF2B5EF4-FFF2-40B4-BE49-F238E27FC236}">
                <a16:creationId xmlns:a16="http://schemas.microsoft.com/office/drawing/2014/main" id="{3E912CD4-BAF7-4462-B908-3C5CBB98B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87063" y="4420199"/>
            <a:ext cx="178594" cy="16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7" name="">
            <a:extLst xmlns:a="http://schemas.openxmlformats.org/drawingml/2006/main">
              <a:ext uri="{FF2B5EF4-FFF2-40B4-BE49-F238E27FC236}">
                <a16:creationId xmlns:a16="http://schemas.microsoft.com/office/drawing/2014/main" id="{7C5C68AD-B71C-4C17-BEF7-3C9BD11FC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4436658"/>
            <a:ext cx="178594" cy="269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8" name="">
            <a:extLst xmlns:a="http://schemas.openxmlformats.org/drawingml/2006/main">
              <a:ext uri="{FF2B5EF4-FFF2-40B4-BE49-F238E27FC236}">
                <a16:creationId xmlns:a16="http://schemas.microsoft.com/office/drawing/2014/main" id="{3FDA4C31-3F45-422E-99FD-F6BD3F78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4656866"/>
            <a:ext cx="178594" cy="368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9" name="">
            <a:extLst xmlns:a="http://schemas.openxmlformats.org/drawingml/2006/main">
              <a:ext uri="{FF2B5EF4-FFF2-40B4-BE49-F238E27FC236}">
                <a16:creationId xmlns:a16="http://schemas.microsoft.com/office/drawing/2014/main" id="{1A194852-0B08-4E66-A9F8-F74762F2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4618650"/>
            <a:ext cx="178594" cy="38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0" name="">
            <a:extLst xmlns:a="http://schemas.openxmlformats.org/drawingml/2006/main">
              <a:ext uri="{FF2B5EF4-FFF2-40B4-BE49-F238E27FC236}">
                <a16:creationId xmlns:a16="http://schemas.microsoft.com/office/drawing/2014/main" id="{6462AC31-A906-4192-AE22-EAEEE7A78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4583380"/>
            <a:ext cx="178594" cy="35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1" name="">
            <a:extLst xmlns:a="http://schemas.openxmlformats.org/drawingml/2006/main">
              <a:ext uri="{FF2B5EF4-FFF2-40B4-BE49-F238E27FC236}">
                <a16:creationId xmlns:a16="http://schemas.microsoft.com/office/drawing/2014/main" id="{64B5F543-A966-4D1A-A614-9DE3C9EC7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4555012"/>
            <a:ext cx="178594" cy="283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2" name="">
            <a:extLst xmlns:a="http://schemas.openxmlformats.org/drawingml/2006/main">
              <a:ext uri="{FF2B5EF4-FFF2-40B4-BE49-F238E27FC236}">
                <a16:creationId xmlns:a16="http://schemas.microsoft.com/office/drawing/2014/main" id="{74E194F0-8B78-41DB-B7DA-DA6D66F20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4536732"/>
            <a:ext cx="178594" cy="18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3" name="">
            <a:extLst xmlns:a="http://schemas.openxmlformats.org/drawingml/2006/main">
              <a:ext uri="{FF2B5EF4-FFF2-40B4-BE49-F238E27FC236}">
                <a16:creationId xmlns:a16="http://schemas.microsoft.com/office/drawing/2014/main" id="{06E0CFAA-3640-434A-BE94-B07DC86C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36594" y="4530590"/>
            <a:ext cx="178594" cy="61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4" name="">
            <a:extLst xmlns:a="http://schemas.openxmlformats.org/drawingml/2006/main">
              <a:ext uri="{FF2B5EF4-FFF2-40B4-BE49-F238E27FC236}">
                <a16:creationId xmlns:a16="http://schemas.microsoft.com/office/drawing/2014/main" id="{09E22BF9-8F76-486D-B9B9-CC3260CD8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15188" y="4530590"/>
            <a:ext cx="178594" cy="66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5" name="">
            <a:extLst xmlns:a="http://schemas.openxmlformats.org/drawingml/2006/main">
              <a:ext uri="{FF2B5EF4-FFF2-40B4-BE49-F238E27FC236}">
                <a16:creationId xmlns:a16="http://schemas.microsoft.com/office/drawing/2014/main" id="{72C0D1A7-CDAB-4EFB-8E5E-0EAB1C6F6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3781" y="4537276"/>
            <a:ext cx="178594" cy="187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6" name="">
            <a:extLst xmlns:a="http://schemas.openxmlformats.org/drawingml/2006/main">
              <a:ext uri="{FF2B5EF4-FFF2-40B4-BE49-F238E27FC236}">
                <a16:creationId xmlns:a16="http://schemas.microsoft.com/office/drawing/2014/main" id="{BD9FE0DE-3390-4517-875C-FC2C1A1D3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72375" y="4556039"/>
            <a:ext cx="178594" cy="28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7" name="">
            <a:extLst xmlns:a="http://schemas.openxmlformats.org/drawingml/2006/main">
              <a:ext uri="{FF2B5EF4-FFF2-40B4-BE49-F238E27FC236}">
                <a16:creationId xmlns:a16="http://schemas.microsoft.com/office/drawing/2014/main" id="{95861502-6DB6-4EEC-B902-F537889BB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4584775"/>
            <a:ext cx="178594" cy="35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8" name="">
            <a:extLst xmlns:a="http://schemas.openxmlformats.org/drawingml/2006/main">
              <a:ext uri="{FF2B5EF4-FFF2-40B4-BE49-F238E27FC236}">
                <a16:creationId xmlns:a16="http://schemas.microsoft.com/office/drawing/2014/main" id="{972D9C79-2F63-4239-A54E-F7B3A669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4620256"/>
            <a:ext cx="178594" cy="382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9" name="">
            <a:extLst xmlns:a="http://schemas.openxmlformats.org/drawingml/2006/main">
              <a:ext uri="{FF2B5EF4-FFF2-40B4-BE49-F238E27FC236}">
                <a16:creationId xmlns:a16="http://schemas.microsoft.com/office/drawing/2014/main" id="{51F7417A-C964-421F-B41D-924607CA6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4658503"/>
            <a:ext cx="178594" cy="367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0" name="">
            <a:extLst xmlns:a="http://schemas.openxmlformats.org/drawingml/2006/main">
              <a:ext uri="{FF2B5EF4-FFF2-40B4-BE49-F238E27FC236}">
                <a16:creationId xmlns:a16="http://schemas.microsoft.com/office/drawing/2014/main" id="{10CB5C0F-FB6B-45B1-BAFC-0609DA192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4695221"/>
            <a:ext cx="178594" cy="31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1" name="">
            <a:extLst xmlns:a="http://schemas.openxmlformats.org/drawingml/2006/main">
              <a:ext uri="{FF2B5EF4-FFF2-40B4-BE49-F238E27FC236}">
                <a16:creationId xmlns:a16="http://schemas.microsoft.com/office/drawing/2014/main" id="{9F946230-7BB8-4418-A4BA-0EFE98EC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4726290"/>
            <a:ext cx="178594" cy="21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2" name="">
            <a:extLst xmlns:a="http://schemas.openxmlformats.org/drawingml/2006/main">
              <a:ext uri="{FF2B5EF4-FFF2-40B4-BE49-F238E27FC236}">
                <a16:creationId xmlns:a16="http://schemas.microsoft.com/office/drawing/2014/main" id="{F3F3245C-A578-46E6-8A4A-2F5BF82C3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4748222"/>
            <a:ext cx="178594" cy="10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3" name="">
            <a:extLst xmlns:a="http://schemas.openxmlformats.org/drawingml/2006/main">
              <a:ext uri="{FF2B5EF4-FFF2-40B4-BE49-F238E27FC236}">
                <a16:creationId xmlns:a16="http://schemas.microsoft.com/office/drawing/2014/main" id="{0F4CD423-C250-498C-8135-7C1F8855B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22531" y="4756135"/>
            <a:ext cx="178594" cy="2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4" name="">
            <a:extLst xmlns:a="http://schemas.openxmlformats.org/drawingml/2006/main">
              <a:ext uri="{FF2B5EF4-FFF2-40B4-BE49-F238E27FC236}">
                <a16:creationId xmlns:a16="http://schemas.microsoft.com/office/drawing/2014/main" id="{28101D7C-0474-4717-8418-DB98A4795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1125" y="4741227"/>
            <a:ext cx="178594" cy="14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5" name="">
            <a:extLst xmlns:a="http://schemas.openxmlformats.org/drawingml/2006/main">
              <a:ext uri="{FF2B5EF4-FFF2-40B4-BE49-F238E27FC236}">
                <a16:creationId xmlns:a16="http://schemas.microsoft.com/office/drawing/2014/main" id="{1B72ADB5-B45A-49D6-9BFB-F02E5C320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79719" y="4715506"/>
            <a:ext cx="178594" cy="257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6" name="">
            <a:extLst xmlns:a="http://schemas.openxmlformats.org/drawingml/2006/main">
              <a:ext uri="{FF2B5EF4-FFF2-40B4-BE49-F238E27FC236}">
                <a16:creationId xmlns:a16="http://schemas.microsoft.com/office/drawing/2014/main" id="{FF656C81-BEA7-43BF-B8C4-65B0925F1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4681859"/>
            <a:ext cx="178594" cy="33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7" name="">
            <a:extLst xmlns:a="http://schemas.openxmlformats.org/drawingml/2006/main">
              <a:ext uri="{FF2B5EF4-FFF2-40B4-BE49-F238E27FC236}">
                <a16:creationId xmlns:a16="http://schemas.microsoft.com/office/drawing/2014/main" id="{5EA1A358-B193-4489-B75B-A672F0BF3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4644063"/>
            <a:ext cx="178594" cy="377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8" name="">
            <a:extLst xmlns:a="http://schemas.openxmlformats.org/drawingml/2006/main">
              <a:ext uri="{FF2B5EF4-FFF2-40B4-BE49-F238E27FC236}">
                <a16:creationId xmlns:a16="http://schemas.microsoft.com/office/drawing/2014/main" id="{7444106A-191A-46D9-AA06-3D3AC1B15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4606360"/>
            <a:ext cx="178594" cy="377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9" name="">
            <a:extLst xmlns:a="http://schemas.openxmlformats.org/drawingml/2006/main">
              <a:ext uri="{FF2B5EF4-FFF2-40B4-BE49-F238E27FC236}">
                <a16:creationId xmlns:a16="http://schemas.microsoft.com/office/drawing/2014/main" id="{88CBE539-DE49-4B3A-9D54-88811E7EC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4572980"/>
            <a:ext cx="178594" cy="33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0" name="">
            <a:extLst xmlns:a="http://schemas.openxmlformats.org/drawingml/2006/main">
              <a:ext uri="{FF2B5EF4-FFF2-40B4-BE49-F238E27FC236}">
                <a16:creationId xmlns:a16="http://schemas.microsoft.com/office/drawing/2014/main" id="{96D68A8E-AB80-471B-AF73-CCD575EAF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4547671"/>
            <a:ext cx="178594" cy="2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1" name="">
            <a:extLst xmlns:a="http://schemas.openxmlformats.org/drawingml/2006/main">
              <a:ext uri="{FF2B5EF4-FFF2-40B4-BE49-F238E27FC236}">
                <a16:creationId xmlns:a16="http://schemas.microsoft.com/office/drawing/2014/main" id="{0467E1C3-52AF-4CCD-A58E-8D9CF38F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4533272"/>
            <a:ext cx="178594" cy="143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2" name="">
            <a:extLst xmlns:a="http://schemas.openxmlformats.org/drawingml/2006/main">
              <a:ext uri="{FF2B5EF4-FFF2-40B4-BE49-F238E27FC236}">
                <a16:creationId xmlns:a16="http://schemas.microsoft.com/office/drawing/2014/main" id="{D8777758-A2E1-4737-B342-97CAF1A86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29875" y="4531401"/>
            <a:ext cx="178594" cy="18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3" name="">
            <a:extLst xmlns:a="http://schemas.openxmlformats.org/drawingml/2006/main">
              <a:ext uri="{FF2B5EF4-FFF2-40B4-BE49-F238E27FC236}">
                <a16:creationId xmlns:a16="http://schemas.microsoft.com/office/drawing/2014/main" id="{A0318093-C411-4D30-B1D0-DE7572AF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08469" y="4531401"/>
            <a:ext cx="178594" cy="108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4" name="">
            <a:extLst xmlns:a="http://schemas.openxmlformats.org/drawingml/2006/main">
              <a:ext uri="{FF2B5EF4-FFF2-40B4-BE49-F238E27FC236}">
                <a16:creationId xmlns:a16="http://schemas.microsoft.com/office/drawing/2014/main" id="{DDCC2A49-E813-4288-BAA9-A041C4D4C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87063" y="4542266"/>
            <a:ext cx="178594" cy="223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5" name="">
            <a:extLst xmlns:a="http://schemas.openxmlformats.org/drawingml/2006/main">
              <a:ext uri="{FF2B5EF4-FFF2-40B4-BE49-F238E27FC236}">
                <a16:creationId xmlns:a16="http://schemas.microsoft.com/office/drawing/2014/main" id="{890740BB-D45A-49C0-AC18-05E1E62FD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4564649"/>
            <a:ext cx="178594" cy="313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6" name="">
            <a:extLst xmlns:a="http://schemas.openxmlformats.org/drawingml/2006/main">
              <a:ext uri="{FF2B5EF4-FFF2-40B4-BE49-F238E27FC236}">
                <a16:creationId xmlns:a16="http://schemas.microsoft.com/office/drawing/2014/main" id="{A727B4B7-3099-47C4-AA3A-7AE0A4E56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4751036"/>
            <a:ext cx="178594" cy="3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7" name="">
            <a:extLst xmlns:a="http://schemas.openxmlformats.org/drawingml/2006/main">
              <a:ext uri="{FF2B5EF4-FFF2-40B4-BE49-F238E27FC236}">
                <a16:creationId xmlns:a16="http://schemas.microsoft.com/office/drawing/2014/main" id="{10CC20B6-3207-4D56-8B47-7E156210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4713872"/>
            <a:ext cx="178594" cy="37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8" name="">
            <a:extLst xmlns:a="http://schemas.openxmlformats.org/drawingml/2006/main">
              <a:ext uri="{FF2B5EF4-FFF2-40B4-BE49-F238E27FC236}">
                <a16:creationId xmlns:a16="http://schemas.microsoft.com/office/drawing/2014/main" id="{5BA07504-C8D9-46C9-A345-505CFCCD5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4681840"/>
            <a:ext cx="178594" cy="320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9" name="">
            <a:extLst xmlns:a="http://schemas.openxmlformats.org/drawingml/2006/main">
              <a:ext uri="{FF2B5EF4-FFF2-40B4-BE49-F238E27FC236}">
                <a16:creationId xmlns:a16="http://schemas.microsoft.com/office/drawing/2014/main" id="{5F612C23-50ED-472F-92A4-5DDDB6C4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4658536"/>
            <a:ext cx="178594" cy="233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0" name="">
            <a:extLst xmlns:a="http://schemas.openxmlformats.org/drawingml/2006/main">
              <a:ext uri="{FF2B5EF4-FFF2-40B4-BE49-F238E27FC236}">
                <a16:creationId xmlns:a16="http://schemas.microsoft.com/office/drawing/2014/main" id="{800B2654-8682-4826-A1BB-A2B3C0286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4646574"/>
            <a:ext cx="178594" cy="11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1" name="">
            <a:extLst xmlns:a="http://schemas.openxmlformats.org/drawingml/2006/main">
              <a:ext uri="{FF2B5EF4-FFF2-40B4-BE49-F238E27FC236}">
                <a16:creationId xmlns:a16="http://schemas.microsoft.com/office/drawing/2014/main" id="{1276455D-18F9-4B83-81E4-42EC94192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36594" y="4646574"/>
            <a:ext cx="178594" cy="7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2" name="">
            <a:extLst xmlns:a="http://schemas.openxmlformats.org/drawingml/2006/main">
              <a:ext uri="{FF2B5EF4-FFF2-40B4-BE49-F238E27FC236}">
                <a16:creationId xmlns:a16="http://schemas.microsoft.com/office/drawing/2014/main" id="{4BDA304E-45FC-4985-A5D6-30AF34BB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15188" y="4647298"/>
            <a:ext cx="178594" cy="13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3" name="">
            <a:extLst xmlns:a="http://schemas.openxmlformats.org/drawingml/2006/main">
              <a:ext uri="{FF2B5EF4-FFF2-40B4-BE49-F238E27FC236}">
                <a16:creationId xmlns:a16="http://schemas.microsoft.com/office/drawing/2014/main" id="{31C4D462-910E-4B0A-961E-8D0F27846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3781" y="4660626"/>
            <a:ext cx="178594" cy="24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4" name="">
            <a:extLst xmlns:a="http://schemas.openxmlformats.org/drawingml/2006/main">
              <a:ext uri="{FF2B5EF4-FFF2-40B4-BE49-F238E27FC236}">
                <a16:creationId xmlns:a16="http://schemas.microsoft.com/office/drawing/2014/main" id="{A4698D55-9B6A-473F-A569-260F21127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72375" y="4685063"/>
            <a:ext cx="178594" cy="32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5" name="">
            <a:extLst xmlns:a="http://schemas.openxmlformats.org/drawingml/2006/main">
              <a:ext uri="{FF2B5EF4-FFF2-40B4-BE49-F238E27FC236}">
                <a16:creationId xmlns:a16="http://schemas.microsoft.com/office/drawing/2014/main" id="{29AE846B-5D53-46E4-A5D6-407C1E886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4717865"/>
            <a:ext cx="178594" cy="374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6" name="">
            <a:extLst xmlns:a="http://schemas.openxmlformats.org/drawingml/2006/main">
              <a:ext uri="{FF2B5EF4-FFF2-40B4-BE49-F238E27FC236}">
                <a16:creationId xmlns:a16="http://schemas.microsoft.com/office/drawing/2014/main" id="{021B3708-7442-48B8-B3DE-1EB32BC64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4755351"/>
            <a:ext cx="178594" cy="37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7" name="">
            <a:extLst xmlns:a="http://schemas.openxmlformats.org/drawingml/2006/main">
              <a:ext uri="{FF2B5EF4-FFF2-40B4-BE49-F238E27FC236}">
                <a16:creationId xmlns:a16="http://schemas.microsoft.com/office/drawing/2014/main" id="{966D8343-3F1B-4549-AB9C-99D7D74FD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4793314"/>
            <a:ext cx="178594" cy="341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8" name="">
            <a:extLst xmlns:a="http://schemas.openxmlformats.org/drawingml/2006/main">
              <a:ext uri="{FF2B5EF4-FFF2-40B4-BE49-F238E27FC236}">
                <a16:creationId xmlns:a16="http://schemas.microsoft.com/office/drawing/2014/main" id="{4F3E331A-FBAF-43D2-A5D5-5FE34A77E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4827494"/>
            <a:ext cx="178594" cy="265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9" name="">
            <a:extLst xmlns:a="http://schemas.openxmlformats.org/drawingml/2006/main">
              <a:ext uri="{FF2B5EF4-FFF2-40B4-BE49-F238E27FC236}">
                <a16:creationId xmlns:a16="http://schemas.microsoft.com/office/drawing/2014/main" id="{AF5C6146-F198-48BA-8160-03CC35F9F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4854053"/>
            <a:ext cx="178594" cy="159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0" name="">
            <a:extLst xmlns:a="http://schemas.openxmlformats.org/drawingml/2006/main">
              <a:ext uri="{FF2B5EF4-FFF2-40B4-BE49-F238E27FC236}">
                <a16:creationId xmlns:a16="http://schemas.microsoft.com/office/drawing/2014/main" id="{4D36A473-D14B-4F8E-ABD4-FF882511F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43938" y="4870013"/>
            <a:ext cx="178594" cy="35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1" name="">
            <a:extLst xmlns:a="http://schemas.openxmlformats.org/drawingml/2006/main">
              <a:ext uri="{FF2B5EF4-FFF2-40B4-BE49-F238E27FC236}">
                <a16:creationId xmlns:a16="http://schemas.microsoft.com/office/drawing/2014/main" id="{7099A006-C63D-41B0-A99C-DF997D7BE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22531" y="4864355"/>
            <a:ext cx="178594" cy="9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2" name="">
            <a:extLst xmlns:a="http://schemas.openxmlformats.org/drawingml/2006/main">
              <a:ext uri="{FF2B5EF4-FFF2-40B4-BE49-F238E27FC236}">
                <a16:creationId xmlns:a16="http://schemas.microsoft.com/office/drawing/2014/main" id="{70F9B1CD-F85B-41E1-B294-53E231E2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1125" y="4843373"/>
            <a:ext cx="178594" cy="209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3" name="">
            <a:extLst xmlns:a="http://schemas.openxmlformats.org/drawingml/2006/main">
              <a:ext uri="{FF2B5EF4-FFF2-40B4-BE49-F238E27FC236}">
                <a16:creationId xmlns:a16="http://schemas.microsoft.com/office/drawing/2014/main" id="{DCFECC68-C42C-4927-A1EB-D981E6276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79719" y="4812989"/>
            <a:ext cx="178594" cy="30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4" name="">
            <a:extLst xmlns:a="http://schemas.openxmlformats.org/drawingml/2006/main">
              <a:ext uri="{FF2B5EF4-FFF2-40B4-BE49-F238E27FC236}">
                <a16:creationId xmlns:a16="http://schemas.microsoft.com/office/drawing/2014/main" id="{F7764874-B1A0-4149-AC6B-3491D82AC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4776613"/>
            <a:ext cx="178594" cy="3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5" name="">
            <a:extLst xmlns:a="http://schemas.openxmlformats.org/drawingml/2006/main">
              <a:ext uri="{FF2B5EF4-FFF2-40B4-BE49-F238E27FC236}">
                <a16:creationId xmlns:a16="http://schemas.microsoft.com/office/drawing/2014/main" id="{401E67D5-5909-45BA-9C46-8F34EDFC3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4738328"/>
            <a:ext cx="178594" cy="382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6" name="">
            <a:extLst xmlns:a="http://schemas.openxmlformats.org/drawingml/2006/main">
              <a:ext uri="{FF2B5EF4-FFF2-40B4-BE49-F238E27FC236}">
                <a16:creationId xmlns:a16="http://schemas.microsoft.com/office/drawing/2014/main" id="{D8519C92-FACA-423B-B9BE-FC7A8D9C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4702431"/>
            <a:ext cx="178594" cy="358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7" name="">
            <a:extLst xmlns:a="http://schemas.openxmlformats.org/drawingml/2006/main">
              <a:ext uri="{FF2B5EF4-FFF2-40B4-BE49-F238E27FC236}">
                <a16:creationId xmlns:a16="http://schemas.microsoft.com/office/drawing/2014/main" id="{C3A3A7C3-8A26-4806-92BA-ECA9BB8CE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4672950"/>
            <a:ext cx="178594" cy="294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8" name="">
            <a:extLst xmlns:a="http://schemas.openxmlformats.org/drawingml/2006/main">
              <a:ext uri="{FF2B5EF4-FFF2-40B4-BE49-F238E27FC236}">
                <a16:creationId xmlns:a16="http://schemas.microsoft.com/office/drawing/2014/main" id="{5703AF08-5728-4698-BC1F-F2853F7B8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4653194"/>
            <a:ext cx="178594" cy="197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9" name="">
            <a:extLst xmlns:a="http://schemas.openxmlformats.org/drawingml/2006/main">
              <a:ext uri="{FF2B5EF4-FFF2-40B4-BE49-F238E27FC236}">
                <a16:creationId xmlns:a16="http://schemas.microsoft.com/office/drawing/2014/main" id="{1B448A26-5A83-4A80-9CE4-8701B8D62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4645380"/>
            <a:ext cx="178594" cy="78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0" name="">
            <a:extLst xmlns:a="http://schemas.openxmlformats.org/drawingml/2006/main">
              <a:ext uri="{FF2B5EF4-FFF2-40B4-BE49-F238E27FC236}">
                <a16:creationId xmlns:a16="http://schemas.microsoft.com/office/drawing/2014/main" id="{F048D01B-370C-4B1D-B983-AAE8A1F94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29875" y="4645380"/>
            <a:ext cx="178594" cy="50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1" name="">
            <a:extLst xmlns:a="http://schemas.openxmlformats.org/drawingml/2006/main">
              <a:ext uri="{FF2B5EF4-FFF2-40B4-BE49-F238E27FC236}">
                <a16:creationId xmlns:a16="http://schemas.microsoft.com/office/drawing/2014/main" id="{22B21FCA-357F-4BDB-9FF1-D00C3BE24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08469" y="4650386"/>
            <a:ext cx="178594" cy="17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2" name="">
            <a:extLst xmlns:a="http://schemas.openxmlformats.org/drawingml/2006/main">
              <a:ext uri="{FF2B5EF4-FFF2-40B4-BE49-F238E27FC236}">
                <a16:creationId xmlns:a16="http://schemas.microsoft.com/office/drawing/2014/main" id="{77DCF845-63DB-46D5-8545-C0C47678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87063" y="4667650"/>
            <a:ext cx="178594" cy="27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3" name="">
            <a:extLst xmlns:a="http://schemas.openxmlformats.org/drawingml/2006/main">
              <a:ext uri="{FF2B5EF4-FFF2-40B4-BE49-F238E27FC236}">
                <a16:creationId xmlns:a16="http://schemas.microsoft.com/office/drawing/2014/main" id="{59348768-927B-422A-B362-4E13FC879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4695233"/>
            <a:ext cx="178594" cy="348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4" name="">
            <a:extLst xmlns:a="http://schemas.openxmlformats.org/drawingml/2006/main">
              <a:ext uri="{FF2B5EF4-FFF2-40B4-BE49-F238E27FC236}">
                <a16:creationId xmlns:a16="http://schemas.microsoft.com/office/drawing/2014/main" id="{A577B3A6-EEAE-47EE-BBB6-AB7BB8DC0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4845483"/>
            <a:ext cx="178594" cy="38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5" name="">
            <a:extLst xmlns:a="http://schemas.openxmlformats.org/drawingml/2006/main">
              <a:ext uri="{FF2B5EF4-FFF2-40B4-BE49-F238E27FC236}">
                <a16:creationId xmlns:a16="http://schemas.microsoft.com/office/drawing/2014/main" id="{BD14F473-8EFC-4F7E-8974-7492650F7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4810571"/>
            <a:ext cx="178594" cy="349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6" name="">
            <a:extLst xmlns:a="http://schemas.openxmlformats.org/drawingml/2006/main">
              <a:ext uri="{FF2B5EF4-FFF2-40B4-BE49-F238E27FC236}">
                <a16:creationId xmlns:a16="http://schemas.microsoft.com/office/drawing/2014/main" id="{D520BED1-A147-4538-8127-EEB82649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4782813"/>
            <a:ext cx="178594" cy="27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7" name="">
            <a:extLst xmlns:a="http://schemas.openxmlformats.org/drawingml/2006/main">
              <a:ext uri="{FF2B5EF4-FFF2-40B4-BE49-F238E27FC236}">
                <a16:creationId xmlns:a16="http://schemas.microsoft.com/office/drawing/2014/main" id="{B9CFA415-0442-418C-BF84-D2A92BA18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4765325"/>
            <a:ext cx="178594" cy="174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8" name="">
            <a:extLst xmlns:a="http://schemas.openxmlformats.org/drawingml/2006/main">
              <a:ext uri="{FF2B5EF4-FFF2-40B4-BE49-F238E27FC236}">
                <a16:creationId xmlns:a16="http://schemas.microsoft.com/office/drawing/2014/main" id="{7FAEE364-3943-494F-8B39-9C927D4D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58000" y="4760069"/>
            <a:ext cx="178594" cy="52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9" name="">
            <a:extLst xmlns:a="http://schemas.openxmlformats.org/drawingml/2006/main">
              <a:ext uri="{FF2B5EF4-FFF2-40B4-BE49-F238E27FC236}">
                <a16:creationId xmlns:a16="http://schemas.microsoft.com/office/drawing/2014/main" id="{90484E72-C66F-49CB-BA40-1E7EAF7FF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36594" y="4760069"/>
            <a:ext cx="178594" cy="75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0" name="">
            <a:extLst xmlns:a="http://schemas.openxmlformats.org/drawingml/2006/main">
              <a:ext uri="{FF2B5EF4-FFF2-40B4-BE49-F238E27FC236}">
                <a16:creationId xmlns:a16="http://schemas.microsoft.com/office/drawing/2014/main" id="{2196B10B-5E20-4CF9-BDCC-D34EE96A9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15188" y="4767635"/>
            <a:ext cx="178594" cy="195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1" name="">
            <a:extLst xmlns:a="http://schemas.openxmlformats.org/drawingml/2006/main">
              <a:ext uri="{FF2B5EF4-FFF2-40B4-BE49-F238E27FC236}">
                <a16:creationId xmlns:a16="http://schemas.microsoft.com/office/drawing/2014/main" id="{D1934F45-CED8-4031-8484-F25AF98CD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3781" y="4787175"/>
            <a:ext cx="178594" cy="293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2" name="">
            <a:extLst xmlns:a="http://schemas.openxmlformats.org/drawingml/2006/main">
              <a:ext uri="{FF2B5EF4-FFF2-40B4-BE49-F238E27FC236}">
                <a16:creationId xmlns:a16="http://schemas.microsoft.com/office/drawing/2014/main" id="{A7D25BDD-3D05-4BB3-B9CB-4A7A04E4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72375" y="4816494"/>
            <a:ext cx="178594" cy="35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3" name="">
            <a:extLst xmlns:a="http://schemas.openxmlformats.org/drawingml/2006/main">
              <a:ext uri="{FF2B5EF4-FFF2-40B4-BE49-F238E27FC236}">
                <a16:creationId xmlns:a16="http://schemas.microsoft.com/office/drawing/2014/main" id="{66123F59-20D6-4B67-9FF7-A244D61E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4852303"/>
            <a:ext cx="178594" cy="382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4" name="">
            <a:extLst xmlns:a="http://schemas.openxmlformats.org/drawingml/2006/main">
              <a:ext uri="{FF2B5EF4-FFF2-40B4-BE49-F238E27FC236}">
                <a16:creationId xmlns:a16="http://schemas.microsoft.com/office/drawing/2014/main" id="{36C0DA97-F41A-4ACB-9073-48DE40750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4890583"/>
            <a:ext cx="178594" cy="364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5" name="">
            <a:extLst xmlns:a="http://schemas.openxmlformats.org/drawingml/2006/main">
              <a:ext uri="{FF2B5EF4-FFF2-40B4-BE49-F238E27FC236}">
                <a16:creationId xmlns:a16="http://schemas.microsoft.com/office/drawing/2014/main" id="{76C883D1-6BB0-4699-A073-5ED144190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4927036"/>
            <a:ext cx="178594" cy="30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6" name="">
            <a:extLst xmlns:a="http://schemas.openxmlformats.org/drawingml/2006/main">
              <a:ext uri="{FF2B5EF4-FFF2-40B4-BE49-F238E27FC236}">
                <a16:creationId xmlns:a16="http://schemas.microsoft.com/office/drawing/2014/main" id="{E79DD620-5CD3-4476-92E6-15B7D0498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4957573"/>
            <a:ext cx="178594" cy="21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7" name="">
            <a:extLst xmlns:a="http://schemas.openxmlformats.org/drawingml/2006/main">
              <a:ext uri="{FF2B5EF4-FFF2-40B4-BE49-F238E27FC236}">
                <a16:creationId xmlns:a16="http://schemas.microsoft.com/office/drawing/2014/main" id="{64962591-6DFE-403B-A28E-D7A20D043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4978765"/>
            <a:ext cx="178594" cy="94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8" name="">
            <a:extLst xmlns:a="http://schemas.openxmlformats.org/drawingml/2006/main">
              <a:ext uri="{FF2B5EF4-FFF2-40B4-BE49-F238E27FC236}">
                <a16:creationId xmlns:a16="http://schemas.microsoft.com/office/drawing/2014/main" id="{725A0ACF-DDAC-4632-8EE4-69CF6BCFD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43938" y="4984919"/>
            <a:ext cx="178594" cy="33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9" name="">
            <a:extLst xmlns:a="http://schemas.openxmlformats.org/drawingml/2006/main">
              <a:ext uri="{FF2B5EF4-FFF2-40B4-BE49-F238E27FC236}">
                <a16:creationId xmlns:a16="http://schemas.microsoft.com/office/drawing/2014/main" id="{BB04112C-E43E-4AF4-AC23-C80A9AA69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22531" y="4969190"/>
            <a:ext cx="178594" cy="157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0" name="">
            <a:extLst xmlns:a="http://schemas.openxmlformats.org/drawingml/2006/main">
              <a:ext uri="{FF2B5EF4-FFF2-40B4-BE49-F238E27FC236}">
                <a16:creationId xmlns:a16="http://schemas.microsoft.com/office/drawing/2014/main" id="{2D893BD3-F572-4C10-8C00-AFA9F532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1125" y="4942812"/>
            <a:ext cx="178594" cy="26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1" name="">
            <a:extLst xmlns:a="http://schemas.openxmlformats.org/drawingml/2006/main">
              <a:ext uri="{FF2B5EF4-FFF2-40B4-BE49-F238E27FC236}">
                <a16:creationId xmlns:a16="http://schemas.microsoft.com/office/drawing/2014/main" id="{63C91491-E44C-4A8E-AAAC-11CA127DB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79719" y="4908747"/>
            <a:ext cx="178594" cy="340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2" name="">
            <a:extLst xmlns:a="http://schemas.openxmlformats.org/drawingml/2006/main">
              <a:ext uri="{FF2B5EF4-FFF2-40B4-BE49-F238E27FC236}">
                <a16:creationId xmlns:a16="http://schemas.microsoft.com/office/drawing/2014/main" id="{268FFE9A-C357-44C0-AE81-4A1FAB0B1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4870817"/>
            <a:ext cx="178594" cy="379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3" name="">
            <a:extLst xmlns:a="http://schemas.openxmlformats.org/drawingml/2006/main">
              <a:ext uri="{FF2B5EF4-FFF2-40B4-BE49-F238E27FC236}">
                <a16:creationId xmlns:a16="http://schemas.microsoft.com/office/drawing/2014/main" id="{5A83D8F3-7C0A-4DB9-9E55-2DB587BB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4833280"/>
            <a:ext cx="178594" cy="37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4" name="">
            <a:extLst xmlns:a="http://schemas.openxmlformats.org/drawingml/2006/main">
              <a:ext uri="{FF2B5EF4-FFF2-40B4-BE49-F238E27FC236}">
                <a16:creationId xmlns:a16="http://schemas.microsoft.com/office/drawing/2014/main" id="{AB634816-E1A7-49BD-8F23-F310BE651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4800349"/>
            <a:ext cx="178594" cy="329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5" name="">
            <a:extLst xmlns:a="http://schemas.openxmlformats.org/drawingml/2006/main">
              <a:ext uri="{FF2B5EF4-FFF2-40B4-BE49-F238E27FC236}">
                <a16:creationId xmlns:a16="http://schemas.microsoft.com/office/drawing/2014/main" id="{223C9C38-BA36-4C86-B1D2-7D4605AD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4775719"/>
            <a:ext cx="178594" cy="246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6" name="">
            <a:extLst xmlns:a="http://schemas.openxmlformats.org/drawingml/2006/main">
              <a:ext uri="{FF2B5EF4-FFF2-40B4-BE49-F238E27FC236}">
                <a16:creationId xmlns:a16="http://schemas.microsoft.com/office/drawing/2014/main" id="{BFDBE8B7-5E7F-4DE7-91A4-FAEF71D0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4762155"/>
            <a:ext cx="178594" cy="135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7" name="">
            <a:extLst xmlns:a="http://schemas.openxmlformats.org/drawingml/2006/main">
              <a:ext uri="{FF2B5EF4-FFF2-40B4-BE49-F238E27FC236}">
                <a16:creationId xmlns:a16="http://schemas.microsoft.com/office/drawing/2014/main" id="{91BC7010-D9A6-4FBA-AB8C-7B7BD5C7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51281" y="4761179"/>
            <a:ext cx="178594" cy="9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8" name="">
            <a:extLst xmlns:a="http://schemas.openxmlformats.org/drawingml/2006/main">
              <a:ext uri="{FF2B5EF4-FFF2-40B4-BE49-F238E27FC236}">
                <a16:creationId xmlns:a16="http://schemas.microsoft.com/office/drawing/2014/main" id="{AF434BB9-DE94-4A3A-B572-F5497497B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29875" y="4761179"/>
            <a:ext cx="178594" cy="117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9" name="">
            <a:extLst xmlns:a="http://schemas.openxmlformats.org/drawingml/2006/main">
              <a:ext uri="{FF2B5EF4-FFF2-40B4-BE49-F238E27FC236}">
                <a16:creationId xmlns:a16="http://schemas.microsoft.com/office/drawing/2014/main" id="{A5DAE69E-822A-4583-9A2A-754CF3014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08469" y="4772900"/>
            <a:ext cx="178594" cy="231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0" name="">
            <a:extLst xmlns:a="http://schemas.openxmlformats.org/drawingml/2006/main">
              <a:ext uri="{FF2B5EF4-FFF2-40B4-BE49-F238E27FC236}">
                <a16:creationId xmlns:a16="http://schemas.microsoft.com/office/drawing/2014/main" id="{2F94C737-68C5-4ADD-8BE1-FB99FCC72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87063" y="4796004"/>
            <a:ext cx="178594" cy="318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1" name="">
            <a:extLst xmlns:a="http://schemas.openxmlformats.org/drawingml/2006/main">
              <a:ext uri="{FF2B5EF4-FFF2-40B4-BE49-F238E27FC236}">
                <a16:creationId xmlns:a16="http://schemas.microsoft.com/office/drawing/2014/main" id="{A134EB86-7F4B-4087-8B85-839FD3032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4827897"/>
            <a:ext cx="178594" cy="371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2" name="">
            <a:extLst xmlns:a="http://schemas.openxmlformats.org/drawingml/2006/main">
              <a:ext uri="{FF2B5EF4-FFF2-40B4-BE49-F238E27FC236}">
                <a16:creationId xmlns:a16="http://schemas.microsoft.com/office/drawing/2014/main" id="{DC1A32CA-2110-44B3-A093-DD45D98C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4940861"/>
            <a:ext cx="178594" cy="36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3" name="">
            <a:extLst xmlns:a="http://schemas.openxmlformats.org/drawingml/2006/main">
              <a:ext uri="{FF2B5EF4-FFF2-40B4-BE49-F238E27FC236}">
                <a16:creationId xmlns:a16="http://schemas.microsoft.com/office/drawing/2014/main" id="{E04F8CC9-30BD-4EA9-9E10-405AD4A38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4909329"/>
            <a:ext cx="178594" cy="31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4" name="">
            <a:extLst xmlns:a="http://schemas.openxmlformats.org/drawingml/2006/main">
              <a:ext uri="{FF2B5EF4-FFF2-40B4-BE49-F238E27FC236}">
                <a16:creationId xmlns:a16="http://schemas.microsoft.com/office/drawing/2014/main" id="{0D802D94-7A22-441D-844F-DC090746F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4886742"/>
            <a:ext cx="178594" cy="225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5" name="">
            <a:extLst xmlns:a="http://schemas.openxmlformats.org/drawingml/2006/main">
              <a:ext uri="{FF2B5EF4-FFF2-40B4-BE49-F238E27FC236}">
                <a16:creationId xmlns:a16="http://schemas.microsoft.com/office/drawing/2014/main" id="{0BF084EF-3A9B-4FF3-9E39-281E50222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4875635"/>
            <a:ext cx="178594" cy="111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6" name="">
            <a:extLst xmlns:a="http://schemas.openxmlformats.org/drawingml/2006/main">
              <a:ext uri="{FF2B5EF4-FFF2-40B4-BE49-F238E27FC236}">
                <a16:creationId xmlns:a16="http://schemas.microsoft.com/office/drawing/2014/main" id="{C30A7BFD-863C-4966-9FA1-5E872DBA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58000" y="4875635"/>
            <a:ext cx="178594" cy="1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7" name="">
            <a:extLst xmlns:a="http://schemas.openxmlformats.org/drawingml/2006/main">
              <a:ext uri="{FF2B5EF4-FFF2-40B4-BE49-F238E27FC236}">
                <a16:creationId xmlns:a16="http://schemas.microsoft.com/office/drawing/2014/main" id="{C7A67923-25DC-428A-8FB3-3D8FDC0CD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36594" y="4877255"/>
            <a:ext cx="178594" cy="14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8" name="">
            <a:extLst xmlns:a="http://schemas.openxmlformats.org/drawingml/2006/main">
              <a:ext uri="{FF2B5EF4-FFF2-40B4-BE49-F238E27FC236}">
                <a16:creationId xmlns:a16="http://schemas.microsoft.com/office/drawing/2014/main" id="{202614E5-1D7A-4476-8EB6-A6CB5B9E7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15188" y="4891419"/>
            <a:ext cx="178594" cy="251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9" name="">
            <a:extLst xmlns:a="http://schemas.openxmlformats.org/drawingml/2006/main">
              <a:ext uri="{FF2B5EF4-FFF2-40B4-BE49-F238E27FC236}">
                <a16:creationId xmlns:a16="http://schemas.microsoft.com/office/drawing/2014/main" id="{1E051161-B41F-459A-B699-5A2C8261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3781" y="4916539"/>
            <a:ext cx="178594" cy="332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0" name="">
            <a:extLst xmlns:a="http://schemas.openxmlformats.org/drawingml/2006/main">
              <a:ext uri="{FF2B5EF4-FFF2-40B4-BE49-F238E27FC236}">
                <a16:creationId xmlns:a16="http://schemas.microsoft.com/office/drawing/2014/main" id="{93EC73E8-B55F-462F-8BDF-8BF82B37F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72375" y="4949794"/>
            <a:ext cx="178594" cy="37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1" name="">
            <a:extLst xmlns:a="http://schemas.openxmlformats.org/drawingml/2006/main">
              <a:ext uri="{FF2B5EF4-FFF2-40B4-BE49-F238E27FC236}">
                <a16:creationId xmlns:a16="http://schemas.microsoft.com/office/drawing/2014/main" id="{0CF5133C-9E3C-4001-8CB5-D473EB12F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4987453"/>
            <a:ext cx="178594" cy="378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2" name="">
            <a:extLst xmlns:a="http://schemas.openxmlformats.org/drawingml/2006/main">
              <a:ext uri="{FF2B5EF4-FFF2-40B4-BE49-F238E27FC236}">
                <a16:creationId xmlns:a16="http://schemas.microsoft.com/office/drawing/2014/main" id="{CD6A374B-1D4B-4CE8-B657-0952F9941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5025289"/>
            <a:ext cx="178594" cy="33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3" name="">
            <a:extLst xmlns:a="http://schemas.openxmlformats.org/drawingml/2006/main">
              <a:ext uri="{FF2B5EF4-FFF2-40B4-BE49-F238E27FC236}">
                <a16:creationId xmlns:a16="http://schemas.microsoft.com/office/drawing/2014/main" id="{5EBDD91B-5B55-486C-AE1C-1137CAC35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5059055"/>
            <a:ext cx="178594" cy="259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4" name="">
            <a:extLst xmlns:a="http://schemas.openxmlformats.org/drawingml/2006/main">
              <a:ext uri="{FF2B5EF4-FFF2-40B4-BE49-F238E27FC236}">
                <a16:creationId xmlns:a16="http://schemas.microsoft.com/office/drawing/2014/main" id="{B13C87E0-9FCE-4E63-8590-C3EAD0B27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5084962"/>
            <a:ext cx="178594" cy="151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5" name="">
            <a:extLst xmlns:a="http://schemas.openxmlformats.org/drawingml/2006/main">
              <a:ext uri="{FF2B5EF4-FFF2-40B4-BE49-F238E27FC236}">
                <a16:creationId xmlns:a16="http://schemas.microsoft.com/office/drawing/2014/main" id="{02EA7078-B2D5-4985-9FCF-D617D0DF1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65344" y="5100102"/>
            <a:ext cx="178594" cy="2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6" name="">
            <a:extLst xmlns:a="http://schemas.openxmlformats.org/drawingml/2006/main">
              <a:ext uri="{FF2B5EF4-FFF2-40B4-BE49-F238E27FC236}">
                <a16:creationId xmlns:a16="http://schemas.microsoft.com/office/drawing/2014/main" id="{BAB8E325-026F-4488-917D-884A42A4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43938" y="5092684"/>
            <a:ext cx="178594" cy="100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7" name="">
            <a:extLst xmlns:a="http://schemas.openxmlformats.org/drawingml/2006/main">
              <a:ext uri="{FF2B5EF4-FFF2-40B4-BE49-F238E27FC236}">
                <a16:creationId xmlns:a16="http://schemas.microsoft.com/office/drawing/2014/main" id="{80AC6761-1CF6-4ADA-A158-C1B51BB65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22531" y="5070959"/>
            <a:ext cx="178594" cy="217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8" name="">
            <a:extLst xmlns:a="http://schemas.openxmlformats.org/drawingml/2006/main">
              <a:ext uri="{FF2B5EF4-FFF2-40B4-BE49-F238E27FC236}">
                <a16:creationId xmlns:a16="http://schemas.microsoft.com/office/drawing/2014/main" id="{ECB0B506-E11B-49DD-9E0B-D760C73B9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1125" y="5040038"/>
            <a:ext cx="178594" cy="309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9" name="">
            <a:extLst xmlns:a="http://schemas.openxmlformats.org/drawingml/2006/main">
              <a:ext uri="{FF2B5EF4-FFF2-40B4-BE49-F238E27FC236}">
                <a16:creationId xmlns:a16="http://schemas.microsoft.com/office/drawing/2014/main" id="{CD9F3FF8-AB3F-492C-BD38-EB8DB4AD8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79719" y="5003392"/>
            <a:ext cx="178594" cy="366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0" name="">
            <a:extLst xmlns:a="http://schemas.openxmlformats.org/drawingml/2006/main">
              <a:ext uri="{FF2B5EF4-FFF2-40B4-BE49-F238E27FC236}">
                <a16:creationId xmlns:a16="http://schemas.microsoft.com/office/drawing/2014/main" id="{FE9F35EE-EB75-4EF0-AD87-7A48366B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4965135"/>
            <a:ext cx="178594" cy="382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1" name="">
            <a:extLst xmlns:a="http://schemas.openxmlformats.org/drawingml/2006/main">
              <a:ext uri="{FF2B5EF4-FFF2-40B4-BE49-F238E27FC236}">
                <a16:creationId xmlns:a16="http://schemas.microsoft.com/office/drawing/2014/main" id="{AFBF2327-7133-49F4-A34F-9EDBAC458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4929559"/>
            <a:ext cx="178594" cy="355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2" name="">
            <a:extLst xmlns:a="http://schemas.openxmlformats.org/drawingml/2006/main">
              <a:ext uri="{FF2B5EF4-FFF2-40B4-BE49-F238E27FC236}">
                <a16:creationId xmlns:a16="http://schemas.microsoft.com/office/drawing/2014/main" id="{97D6E990-C16A-41B5-8B62-A3CD66E66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4900657"/>
            <a:ext cx="178594" cy="289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3" name="">
            <a:extLst xmlns:a="http://schemas.openxmlformats.org/drawingml/2006/main">
              <a:ext uri="{FF2B5EF4-FFF2-40B4-BE49-F238E27FC236}">
                <a16:creationId xmlns:a16="http://schemas.microsoft.com/office/drawing/2014/main" id="{8E6F3DD8-7642-4A84-96DF-469418FFC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4881674"/>
            <a:ext cx="178594" cy="18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4" name="">
            <a:extLst xmlns:a="http://schemas.openxmlformats.org/drawingml/2006/main">
              <a:ext uri="{FF2B5EF4-FFF2-40B4-BE49-F238E27FC236}">
                <a16:creationId xmlns:a16="http://schemas.microsoft.com/office/drawing/2014/main" id="{745E3723-E186-4D29-A7C1-F10B905E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4874740"/>
            <a:ext cx="178594" cy="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5" name="">
            <a:extLst xmlns:a="http://schemas.openxmlformats.org/drawingml/2006/main">
              <a:ext uri="{FF2B5EF4-FFF2-40B4-BE49-F238E27FC236}">
                <a16:creationId xmlns:a16="http://schemas.microsoft.com/office/drawing/2014/main" id="{DB72436D-C5C0-4BBE-B8F5-820B2BEB0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51281" y="4874740"/>
            <a:ext cx="178594" cy="58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6" name="">
            <a:extLst xmlns:a="http://schemas.openxmlformats.org/drawingml/2006/main">
              <a:ext uri="{FF2B5EF4-FFF2-40B4-BE49-F238E27FC236}">
                <a16:creationId xmlns:a16="http://schemas.microsoft.com/office/drawing/2014/main" id="{572AFA35-8E0F-4356-8473-084BCAD85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29875" y="4880633"/>
            <a:ext cx="178594" cy="180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7" name="">
            <a:extLst xmlns:a="http://schemas.openxmlformats.org/drawingml/2006/main">
              <a:ext uri="{FF2B5EF4-FFF2-40B4-BE49-F238E27FC236}">
                <a16:creationId xmlns:a16="http://schemas.microsoft.com/office/drawing/2014/main" id="{8C66E66D-8763-4489-A00F-F5DCA467C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08469" y="4898692"/>
            <a:ext cx="178594" cy="281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8" name="">
            <a:extLst xmlns:a="http://schemas.openxmlformats.org/drawingml/2006/main">
              <a:ext uri="{FF2B5EF4-FFF2-40B4-BE49-F238E27FC236}">
                <a16:creationId xmlns:a16="http://schemas.microsoft.com/office/drawing/2014/main" id="{330CEAFB-492D-4D73-924A-26D5AB6CF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87063" y="4926889"/>
            <a:ext cx="178594" cy="351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9" name="">
            <a:extLst xmlns:a="http://schemas.openxmlformats.org/drawingml/2006/main">
              <a:ext uri="{FF2B5EF4-FFF2-40B4-BE49-F238E27FC236}">
                <a16:creationId xmlns:a16="http://schemas.microsoft.com/office/drawing/2014/main" id="{D8FB2BF9-3550-4C1A-A071-5DB80FD6A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4962061"/>
            <a:ext cx="178594" cy="381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0" name="">
            <a:extLst xmlns:a="http://schemas.openxmlformats.org/drawingml/2006/main">
              <a:ext uri="{FF2B5EF4-FFF2-40B4-BE49-F238E27FC236}">
                <a16:creationId xmlns:a16="http://schemas.microsoft.com/office/drawing/2014/main" id="{F570E4D1-A7CF-4B62-8B46-27A2616E4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5037797"/>
            <a:ext cx="178594" cy="345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1" name="">
            <a:extLst xmlns:a="http://schemas.openxmlformats.org/drawingml/2006/main">
              <a:ext uri="{FF2B5EF4-FFF2-40B4-BE49-F238E27FC236}">
                <a16:creationId xmlns:a16="http://schemas.microsoft.com/office/drawing/2014/main" id="{FBBD1BA2-2938-4A82-8E69-287D98465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5010663"/>
            <a:ext cx="178594" cy="27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2" name="">
            <a:extLst xmlns:a="http://schemas.openxmlformats.org/drawingml/2006/main">
              <a:ext uri="{FF2B5EF4-FFF2-40B4-BE49-F238E27FC236}">
                <a16:creationId xmlns:a16="http://schemas.microsoft.com/office/drawing/2014/main" id="{C8AE8DD8-4D5C-49BE-A6C7-059988C26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4993977"/>
            <a:ext cx="178594" cy="166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3" name="">
            <a:extLst xmlns:a="http://schemas.openxmlformats.org/drawingml/2006/main">
              <a:ext uri="{FF2B5EF4-FFF2-40B4-BE49-F238E27FC236}">
                <a16:creationId xmlns:a16="http://schemas.microsoft.com/office/drawing/2014/main" id="{8498CFED-8C2A-473A-9C25-675EA5B7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679406" y="4989610"/>
            <a:ext cx="178594" cy="43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4" name="">
            <a:extLst xmlns:a="http://schemas.openxmlformats.org/drawingml/2006/main">
              <a:ext uri="{FF2B5EF4-FFF2-40B4-BE49-F238E27FC236}">
                <a16:creationId xmlns:a16="http://schemas.microsoft.com/office/drawing/2014/main" id="{60C32418-CD88-4203-AECD-FF1AB8F6A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58000" y="4989610"/>
            <a:ext cx="178594" cy="84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5" name="">
            <a:extLst xmlns:a="http://schemas.openxmlformats.org/drawingml/2006/main">
              <a:ext uri="{FF2B5EF4-FFF2-40B4-BE49-F238E27FC236}">
                <a16:creationId xmlns:a16="http://schemas.microsoft.com/office/drawing/2014/main" id="{13C521B8-2320-4788-A631-029AD362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36594" y="4998053"/>
            <a:ext cx="178594" cy="203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6" name="">
            <a:extLst xmlns:a="http://schemas.openxmlformats.org/drawingml/2006/main">
              <a:ext uri="{FF2B5EF4-FFF2-40B4-BE49-F238E27FC236}">
                <a16:creationId xmlns:a16="http://schemas.microsoft.com/office/drawing/2014/main" id="{EB76B0FD-6B8C-46C6-A593-D4CBBF31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15188" y="5018357"/>
            <a:ext cx="178594" cy="298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7" name="">
            <a:extLst xmlns:a="http://schemas.openxmlformats.org/drawingml/2006/main">
              <a:ext uri="{FF2B5EF4-FFF2-40B4-BE49-F238E27FC236}">
                <a16:creationId xmlns:a16="http://schemas.microsoft.com/office/drawing/2014/main" id="{87375CDE-F978-4D98-B30B-17A5F0141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3781" y="5048245"/>
            <a:ext cx="178594" cy="36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8" name="">
            <a:extLst xmlns:a="http://schemas.openxmlformats.org/drawingml/2006/main">
              <a:ext uri="{FF2B5EF4-FFF2-40B4-BE49-F238E27FC236}">
                <a16:creationId xmlns:a16="http://schemas.microsoft.com/office/drawing/2014/main" id="{7FC03BEF-DCDC-4F35-A5BB-275AE57AA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72375" y="5084362"/>
            <a:ext cx="178594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9" name="">
            <a:extLst xmlns:a="http://schemas.openxmlformats.org/drawingml/2006/main">
              <a:ext uri="{FF2B5EF4-FFF2-40B4-BE49-F238E27FC236}">
                <a16:creationId xmlns:a16="http://schemas.microsoft.com/office/drawing/2014/main" id="{D39CC7AB-84D5-4A2E-BE9F-23B82CFD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5122654"/>
            <a:ext cx="178594" cy="361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0" name="">
            <a:extLst xmlns:a="http://schemas.openxmlformats.org/drawingml/2006/main">
              <a:ext uri="{FF2B5EF4-FFF2-40B4-BE49-F238E27FC236}">
                <a16:creationId xmlns:a16="http://schemas.microsoft.com/office/drawing/2014/main" id="{EDC0C13B-EB8A-47AD-B09A-72D120FC1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5158823"/>
            <a:ext cx="178594" cy="299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1" name="">
            <a:extLst xmlns:a="http://schemas.openxmlformats.org/drawingml/2006/main">
              <a:ext uri="{FF2B5EF4-FFF2-40B4-BE49-F238E27FC236}">
                <a16:creationId xmlns:a16="http://schemas.microsoft.com/office/drawing/2014/main" id="{7AC10B59-B451-404E-A677-E399B585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5188811"/>
            <a:ext cx="178594" cy="204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2" name="">
            <a:extLst xmlns:a="http://schemas.openxmlformats.org/drawingml/2006/main">
              <a:ext uri="{FF2B5EF4-FFF2-40B4-BE49-F238E27FC236}">
                <a16:creationId xmlns:a16="http://schemas.microsoft.com/office/drawing/2014/main" id="{B5E91C92-A86C-4914-94AD-EDDEA242B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5209251"/>
            <a:ext cx="178594" cy="85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3" name="">
            <a:extLst xmlns:a="http://schemas.openxmlformats.org/drawingml/2006/main">
              <a:ext uri="{FF2B5EF4-FFF2-40B4-BE49-F238E27FC236}">
                <a16:creationId xmlns:a16="http://schemas.microsoft.com/office/drawing/2014/main" id="{ADFCE2CE-F186-44C6-8BBE-96A44BAFF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65344" y="5213642"/>
            <a:ext cx="178594" cy="4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4" name="">
            <a:extLst xmlns:a="http://schemas.openxmlformats.org/drawingml/2006/main">
              <a:ext uri="{FF2B5EF4-FFF2-40B4-BE49-F238E27FC236}">
                <a16:creationId xmlns:a16="http://schemas.microsoft.com/office/drawing/2014/main" id="{CE9C414C-9DC3-4167-AB91-DAE51D24B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43938" y="5197100"/>
            <a:ext cx="178594" cy="165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5" name="">
            <a:extLst xmlns:a="http://schemas.openxmlformats.org/drawingml/2006/main">
              <a:ext uri="{FF2B5EF4-FFF2-40B4-BE49-F238E27FC236}">
                <a16:creationId xmlns:a16="http://schemas.microsoft.com/office/drawing/2014/main" id="{367BCABB-7E83-4FBE-AE0A-5ED3A2913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22531" y="5170080"/>
            <a:ext cx="178594" cy="270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6" name="">
            <a:extLst xmlns:a="http://schemas.openxmlformats.org/drawingml/2006/main">
              <a:ext uri="{FF2B5EF4-FFF2-40B4-BE49-F238E27FC236}">
                <a16:creationId xmlns:a16="http://schemas.microsoft.com/office/drawing/2014/main" id="{E69EA319-78D8-43BA-9867-8FF61F0F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1125" y="5135615"/>
            <a:ext cx="178594" cy="344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7" name="">
            <a:extLst xmlns:a="http://schemas.openxmlformats.org/drawingml/2006/main">
              <a:ext uri="{FF2B5EF4-FFF2-40B4-BE49-F238E27FC236}">
                <a16:creationId xmlns:a16="http://schemas.microsoft.com/office/drawing/2014/main" id="{2503DCA6-F45A-42B8-96FF-FC2A10386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79719" y="5097573"/>
            <a:ext cx="178594" cy="38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8" name="">
            <a:extLst xmlns:a="http://schemas.openxmlformats.org/drawingml/2006/main">
              <a:ext uri="{FF2B5EF4-FFF2-40B4-BE49-F238E27FC236}">
                <a16:creationId xmlns:a16="http://schemas.microsoft.com/office/drawing/2014/main" id="{268DECF5-08A8-4566-818C-7EBDD279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5060224"/>
            <a:ext cx="178594" cy="373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9" name="">
            <a:extLst xmlns:a="http://schemas.openxmlformats.org/drawingml/2006/main">
              <a:ext uri="{FF2B5EF4-FFF2-40B4-BE49-F238E27FC236}">
                <a16:creationId xmlns:a16="http://schemas.microsoft.com/office/drawing/2014/main" id="{893F1DF0-8704-4525-A2EF-B02769F69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5027759"/>
            <a:ext cx="178594" cy="324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0" name="">
            <a:extLst xmlns:a="http://schemas.openxmlformats.org/drawingml/2006/main">
              <a:ext uri="{FF2B5EF4-FFF2-40B4-BE49-F238E27FC236}">
                <a16:creationId xmlns:a16="http://schemas.microsoft.com/office/drawing/2014/main" id="{25B52B8F-FE9D-4C68-A9B8-559879227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5003821"/>
            <a:ext cx="178594" cy="239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1" name="">
            <a:extLst xmlns:a="http://schemas.openxmlformats.org/drawingml/2006/main">
              <a:ext uri="{FF2B5EF4-FFF2-40B4-BE49-F238E27FC236}">
                <a16:creationId xmlns:a16="http://schemas.microsoft.com/office/drawing/2014/main" id="{45B7BD44-AF46-43FC-8031-D2330C099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4991099"/>
            <a:ext cx="178594" cy="127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2" name="">
            <a:extLst xmlns:a="http://schemas.openxmlformats.org/drawingml/2006/main">
              <a:ext uri="{FF2B5EF4-FFF2-40B4-BE49-F238E27FC236}">
                <a16:creationId xmlns:a16="http://schemas.microsoft.com/office/drawing/2014/main" id="{AD57D6DC-95DB-4EE5-AC1A-FC5D92F23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72688" y="4991019"/>
            <a:ext cx="178594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3" name="">
            <a:extLst xmlns:a="http://schemas.openxmlformats.org/drawingml/2006/main">
              <a:ext uri="{FF2B5EF4-FFF2-40B4-BE49-F238E27FC236}">
                <a16:creationId xmlns:a16="http://schemas.microsoft.com/office/drawing/2014/main" id="{353762C6-FBCD-4FBD-8C68-9E2EF32F9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51281" y="4991019"/>
            <a:ext cx="178594" cy="125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4" name="">
            <a:extLst xmlns:a="http://schemas.openxmlformats.org/drawingml/2006/main">
              <a:ext uri="{FF2B5EF4-FFF2-40B4-BE49-F238E27FC236}">
                <a16:creationId xmlns:a16="http://schemas.microsoft.com/office/drawing/2014/main" id="{352FAFEC-9037-492A-A144-22E2F081C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29875" y="5003590"/>
            <a:ext cx="178594" cy="23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5" name="">
            <a:extLst xmlns:a="http://schemas.openxmlformats.org/drawingml/2006/main">
              <a:ext uri="{FF2B5EF4-FFF2-40B4-BE49-F238E27FC236}">
                <a16:creationId xmlns:a16="http://schemas.microsoft.com/office/drawing/2014/main" id="{29CF9CB9-2A3D-4620-8AAF-4AE0BA8F8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08469" y="5027402"/>
            <a:ext cx="178594" cy="32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6" name="">
            <a:extLst xmlns:a="http://schemas.openxmlformats.org/drawingml/2006/main">
              <a:ext uri="{FF2B5EF4-FFF2-40B4-BE49-F238E27FC236}">
                <a16:creationId xmlns:a16="http://schemas.microsoft.com/office/drawing/2014/main" id="{7BDE954A-BB3F-4187-B870-C8276040A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87063" y="5059782"/>
            <a:ext cx="178594" cy="373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7" name="">
            <a:extLst xmlns:a="http://schemas.openxmlformats.org/drawingml/2006/main">
              <a:ext uri="{FF2B5EF4-FFF2-40B4-BE49-F238E27FC236}">
                <a16:creationId xmlns:a16="http://schemas.microsoft.com/office/drawing/2014/main" id="{76106B48-EF27-4804-8023-D1B02E759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5097096"/>
            <a:ext cx="178594" cy="380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8" name="">
            <a:extLst xmlns:a="http://schemas.openxmlformats.org/drawingml/2006/main">
              <a:ext uri="{FF2B5EF4-FFF2-40B4-BE49-F238E27FC236}">
                <a16:creationId xmlns:a16="http://schemas.microsoft.com/office/drawing/2014/main" id="{B77E9FA0-CEEA-4D50-96AD-58B0666D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5136862"/>
            <a:ext cx="178594" cy="310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9" name="">
            <a:extLst xmlns:a="http://schemas.openxmlformats.org/drawingml/2006/main">
              <a:ext uri="{FF2B5EF4-FFF2-40B4-BE49-F238E27FC236}">
                <a16:creationId xmlns:a16="http://schemas.microsoft.com/office/drawing/2014/main" id="{DA7FC6D9-2C97-4055-B592-1118ECF20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5115005"/>
            <a:ext cx="178594" cy="218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0" name="">
            <a:extLst xmlns:a="http://schemas.openxmlformats.org/drawingml/2006/main">
              <a:ext uri="{FF2B5EF4-FFF2-40B4-BE49-F238E27FC236}">
                <a16:creationId xmlns:a16="http://schemas.microsoft.com/office/drawing/2014/main" id="{2714E7AB-3FFF-488D-87E2-A15D973D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5104759"/>
            <a:ext cx="178594" cy="102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1" name="">
            <a:extLst xmlns:a="http://schemas.openxmlformats.org/drawingml/2006/main">
              <a:ext uri="{FF2B5EF4-FFF2-40B4-BE49-F238E27FC236}">
                <a16:creationId xmlns:a16="http://schemas.microsoft.com/office/drawing/2014/main" id="{386007D3-F04B-4697-BC5B-451AFF613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79406" y="5104759"/>
            <a:ext cx="178594" cy="2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2" name="">
            <a:extLst xmlns:a="http://schemas.openxmlformats.org/drawingml/2006/main">
              <a:ext uri="{FF2B5EF4-FFF2-40B4-BE49-F238E27FC236}">
                <a16:creationId xmlns:a16="http://schemas.microsoft.com/office/drawing/2014/main" id="{ED3BB68A-B219-4444-B6B1-48775DC14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58000" y="5107273"/>
            <a:ext cx="178594" cy="14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3" name="">
            <a:extLst xmlns:a="http://schemas.openxmlformats.org/drawingml/2006/main">
              <a:ext uri="{FF2B5EF4-FFF2-40B4-BE49-F238E27FC236}">
                <a16:creationId xmlns:a16="http://schemas.microsoft.com/office/drawing/2014/main" id="{24CFEC43-AF00-45DA-A396-15D58939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36594" y="5122266"/>
            <a:ext cx="178594" cy="257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4" name="">
            <a:extLst xmlns:a="http://schemas.openxmlformats.org/drawingml/2006/main">
              <a:ext uri="{FF2B5EF4-FFF2-40B4-BE49-F238E27FC236}">
                <a16:creationId xmlns:a16="http://schemas.microsoft.com/office/drawing/2014/main" id="{05F57AFB-04B9-45A8-80CE-6233C11FC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15188" y="5148055"/>
            <a:ext cx="178594" cy="336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5" name="">
            <a:extLst xmlns:a="http://schemas.openxmlformats.org/drawingml/2006/main">
              <a:ext uri="{FF2B5EF4-FFF2-40B4-BE49-F238E27FC236}">
                <a16:creationId xmlns:a16="http://schemas.microsoft.com/office/drawing/2014/main" id="{6AA032EA-2B32-47F0-BD71-4B8D38CA2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3781" y="5181745"/>
            <a:ext cx="178594" cy="378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6" name="">
            <a:extLst xmlns:a="http://schemas.openxmlformats.org/drawingml/2006/main">
              <a:ext uri="{FF2B5EF4-FFF2-40B4-BE49-F238E27FC236}">
                <a16:creationId xmlns:a16="http://schemas.microsoft.com/office/drawing/2014/main" id="{8DC8B780-3F2A-4CD4-A7AD-A88356B59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72375" y="5219556"/>
            <a:ext cx="178594" cy="37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7" name="">
            <a:extLst xmlns:a="http://schemas.openxmlformats.org/drawingml/2006/main">
              <a:ext uri="{FF2B5EF4-FFF2-40B4-BE49-F238E27FC236}">
                <a16:creationId xmlns:a16="http://schemas.microsoft.com/office/drawing/2014/main" id="{240ABBC7-B11F-4AFF-8A36-4C42BB3B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5257243"/>
            <a:ext cx="178594" cy="333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8" name="">
            <a:extLst xmlns:a="http://schemas.openxmlformats.org/drawingml/2006/main">
              <a:ext uri="{FF2B5EF4-FFF2-40B4-BE49-F238E27FC236}">
                <a16:creationId xmlns:a16="http://schemas.microsoft.com/office/drawing/2014/main" id="{5EE3436B-4F79-4EF2-825F-41E3A9AFF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5290578"/>
            <a:ext cx="178594" cy="252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9" name="">
            <a:extLst xmlns:a="http://schemas.openxmlformats.org/drawingml/2006/main">
              <a:ext uri="{FF2B5EF4-FFF2-40B4-BE49-F238E27FC236}">
                <a16:creationId xmlns:a16="http://schemas.microsoft.com/office/drawing/2014/main" id="{7D4565F0-F36A-4F01-9AE7-C64C18F3D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5315818"/>
            <a:ext cx="178594" cy="143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0" name="">
            <a:extLst xmlns:a="http://schemas.openxmlformats.org/drawingml/2006/main">
              <a:ext uri="{FF2B5EF4-FFF2-40B4-BE49-F238E27FC236}">
                <a16:creationId xmlns:a16="http://schemas.microsoft.com/office/drawing/2014/main" id="{B5FEEDA0-976F-4D7D-8084-1EBFAEFE7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86750" y="5330131"/>
            <a:ext cx="178594" cy="17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1" name="">
            <a:extLst xmlns:a="http://schemas.openxmlformats.org/drawingml/2006/main">
              <a:ext uri="{FF2B5EF4-FFF2-40B4-BE49-F238E27FC236}">
                <a16:creationId xmlns:a16="http://schemas.microsoft.com/office/drawing/2014/main" id="{48B29F80-E8B3-4C96-9983-5FFADD5D6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65344" y="5320957"/>
            <a:ext cx="178594" cy="109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2" name="">
            <a:extLst xmlns:a="http://schemas.openxmlformats.org/drawingml/2006/main">
              <a:ext uri="{FF2B5EF4-FFF2-40B4-BE49-F238E27FC236}">
                <a16:creationId xmlns:a16="http://schemas.microsoft.com/office/drawing/2014/main" id="{30E8DB36-ECA5-4591-BAFC-02AE9BDA4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43938" y="5298500"/>
            <a:ext cx="178594" cy="224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3" name="">
            <a:extLst xmlns:a="http://schemas.openxmlformats.org/drawingml/2006/main">
              <a:ext uri="{FF2B5EF4-FFF2-40B4-BE49-F238E27FC236}">
                <a16:creationId xmlns:a16="http://schemas.microsoft.com/office/drawing/2014/main" id="{A6B9225B-D363-45CB-B421-FF37E042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22531" y="5267059"/>
            <a:ext cx="178594" cy="314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4" name="">
            <a:extLst xmlns:a="http://schemas.openxmlformats.org/drawingml/2006/main">
              <a:ext uri="{FF2B5EF4-FFF2-40B4-BE49-F238E27FC236}">
                <a16:creationId xmlns:a16="http://schemas.microsoft.com/office/drawing/2014/main" id="{E7AC461D-C3E9-49C2-9495-AD62B77E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1125" y="5230163"/>
            <a:ext cx="178594" cy="36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5" name="">
            <a:extLst xmlns:a="http://schemas.openxmlformats.org/drawingml/2006/main">
              <a:ext uri="{FF2B5EF4-FFF2-40B4-BE49-F238E27FC236}">
                <a16:creationId xmlns:a16="http://schemas.microsoft.com/office/drawing/2014/main" id="{5F64BD57-C3E6-4708-806F-42391E7A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79719" y="5191954"/>
            <a:ext cx="178594" cy="38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6" name="">
            <a:extLst xmlns:a="http://schemas.openxmlformats.org/drawingml/2006/main">
              <a:ext uri="{FF2B5EF4-FFF2-40B4-BE49-F238E27FC236}">
                <a16:creationId xmlns:a16="http://schemas.microsoft.com/office/drawing/2014/main" id="{DF05D13C-9348-4830-825E-9FDEDA0DE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5156719"/>
            <a:ext cx="178594" cy="352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7" name="">
            <a:extLst xmlns:a="http://schemas.openxmlformats.org/drawingml/2006/main">
              <a:ext uri="{FF2B5EF4-FFF2-40B4-BE49-F238E27FC236}">
                <a16:creationId xmlns:a16="http://schemas.microsoft.com/office/drawing/2014/main" id="{BA4DFF27-6A45-4C0F-921E-1999B58B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5128414"/>
            <a:ext cx="178594" cy="28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8" name="">
            <a:extLst xmlns:a="http://schemas.openxmlformats.org/drawingml/2006/main">
              <a:ext uri="{FF2B5EF4-FFF2-40B4-BE49-F238E27FC236}">
                <a16:creationId xmlns:a16="http://schemas.microsoft.com/office/drawing/2014/main" id="{C23FA051-7D8A-4868-8809-3871EF354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5110214"/>
            <a:ext cx="178594" cy="18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9" name="">
            <a:extLst xmlns:a="http://schemas.openxmlformats.org/drawingml/2006/main">
              <a:ext uri="{FF2B5EF4-FFF2-40B4-BE49-F238E27FC236}">
                <a16:creationId xmlns:a16="http://schemas.microsoft.com/office/drawing/2014/main" id="{E7B4EFA1-FF8A-4469-89A5-329332394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94094" y="5104163"/>
            <a:ext cx="178594" cy="60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0" name="">
            <a:extLst xmlns:a="http://schemas.openxmlformats.org/drawingml/2006/main">
              <a:ext uri="{FF2B5EF4-FFF2-40B4-BE49-F238E27FC236}">
                <a16:creationId xmlns:a16="http://schemas.microsoft.com/office/drawing/2014/main" id="{82F67873-CC49-41E4-8C59-3ED86B75D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72688" y="5104163"/>
            <a:ext cx="178594" cy="6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1" name="">
            <a:extLst xmlns:a="http://schemas.openxmlformats.org/drawingml/2006/main">
              <a:ext uri="{FF2B5EF4-FFF2-40B4-BE49-F238E27FC236}">
                <a16:creationId xmlns:a16="http://schemas.microsoft.com/office/drawing/2014/main" id="{26922C2F-B325-4E81-924E-5BB72F1ED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51281" y="5110939"/>
            <a:ext cx="178594" cy="188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2" name="">
            <a:extLst xmlns:a="http://schemas.openxmlformats.org/drawingml/2006/main">
              <a:ext uri="{FF2B5EF4-FFF2-40B4-BE49-F238E27FC236}">
                <a16:creationId xmlns:a16="http://schemas.microsoft.com/office/drawing/2014/main" id="{C06192C9-EBC4-4B0B-8174-8E35F9CB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29875" y="5129783"/>
            <a:ext cx="178594" cy="287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3" name="">
            <a:extLst xmlns:a="http://schemas.openxmlformats.org/drawingml/2006/main">
              <a:ext uri="{FF2B5EF4-FFF2-40B4-BE49-F238E27FC236}">
                <a16:creationId xmlns:a16="http://schemas.microsoft.com/office/drawing/2014/main" id="{3C9B933C-0E7D-4E7B-8DD2-B6BFB48CE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08469" y="5158579"/>
            <a:ext cx="178594" cy="3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4" name="">
            <a:extLst xmlns:a="http://schemas.openxmlformats.org/drawingml/2006/main">
              <a:ext uri="{FF2B5EF4-FFF2-40B4-BE49-F238E27FC236}">
                <a16:creationId xmlns:a16="http://schemas.microsoft.com/office/drawing/2014/main" id="{CDAA1D8B-D191-4ED8-AFBC-3CDE9EA5E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87063" y="5194095"/>
            <a:ext cx="178594" cy="38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5" name="">
            <a:extLst xmlns:a="http://schemas.openxmlformats.org/drawingml/2006/main">
              <a:ext uri="{FF2B5EF4-FFF2-40B4-BE49-F238E27FC236}">
                <a16:creationId xmlns:a16="http://schemas.microsoft.com/office/drawing/2014/main" id="{8C8F181E-BD56-4523-A5D5-CA7625AA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5232346"/>
            <a:ext cx="178594" cy="3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6" name="">
            <a:extLst xmlns:a="http://schemas.openxmlformats.org/drawingml/2006/main">
              <a:ext uri="{FF2B5EF4-FFF2-40B4-BE49-F238E27FC236}">
                <a16:creationId xmlns:a16="http://schemas.microsoft.com/office/drawing/2014/main" id="{066B4140-7ABB-444D-BBEF-C50149054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5238565"/>
            <a:ext cx="178594" cy="264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7" name="">
            <a:extLst xmlns:a="http://schemas.openxmlformats.org/drawingml/2006/main">
              <a:ext uri="{FF2B5EF4-FFF2-40B4-BE49-F238E27FC236}">
                <a16:creationId xmlns:a16="http://schemas.microsoft.com/office/drawing/2014/main" id="{6F700071-714C-4CC6-A759-CF612901D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5222690"/>
            <a:ext cx="178594" cy="15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8" name="">
            <a:extLst xmlns:a="http://schemas.openxmlformats.org/drawingml/2006/main">
              <a:ext uri="{FF2B5EF4-FFF2-40B4-BE49-F238E27FC236}">
                <a16:creationId xmlns:a16="http://schemas.microsoft.com/office/drawing/2014/main" id="{F225580D-92F5-42E2-91C1-F76C815DA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00813" y="5219214"/>
            <a:ext cx="178594" cy="34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9" name="">
            <a:extLst xmlns:a="http://schemas.openxmlformats.org/drawingml/2006/main">
              <a:ext uri="{FF2B5EF4-FFF2-40B4-BE49-F238E27FC236}">
                <a16:creationId xmlns:a16="http://schemas.microsoft.com/office/drawing/2014/main" id="{3AFD5232-3114-4A48-8EE4-1CCAEA207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79406" y="5219214"/>
            <a:ext cx="178594" cy="93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0" name="">
            <a:extLst xmlns:a="http://schemas.openxmlformats.org/drawingml/2006/main">
              <a:ext uri="{FF2B5EF4-FFF2-40B4-BE49-F238E27FC236}">
                <a16:creationId xmlns:a16="http://schemas.microsoft.com/office/drawing/2014/main" id="{0A617F63-BE73-4C24-A6D5-28C5420B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58000" y="5228528"/>
            <a:ext cx="178594" cy="210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1" name="">
            <a:extLst xmlns:a="http://schemas.openxmlformats.org/drawingml/2006/main">
              <a:ext uri="{FF2B5EF4-FFF2-40B4-BE49-F238E27FC236}">
                <a16:creationId xmlns:a16="http://schemas.microsoft.com/office/drawing/2014/main" id="{5D951229-BC31-4372-AA5D-140D84A5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36594" y="5249587"/>
            <a:ext cx="178594" cy="304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2" name="">
            <a:extLst xmlns:a="http://schemas.openxmlformats.org/drawingml/2006/main">
              <a:ext uri="{FF2B5EF4-FFF2-40B4-BE49-F238E27FC236}">
                <a16:creationId xmlns:a16="http://schemas.microsoft.com/office/drawing/2014/main" id="{288BC1F0-0B95-44E5-AC1E-00E25D1CD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15188" y="5280027"/>
            <a:ext cx="178594" cy="364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3" name="">
            <a:extLst xmlns:a="http://schemas.openxmlformats.org/drawingml/2006/main">
              <a:ext uri="{FF2B5EF4-FFF2-40B4-BE49-F238E27FC236}">
                <a16:creationId xmlns:a16="http://schemas.microsoft.com/office/drawing/2014/main" id="{152CAED0-C6FF-4939-A6EB-9DCB17269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3781" y="5316431"/>
            <a:ext cx="178594" cy="38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4" name="">
            <a:extLst xmlns:a="http://schemas.openxmlformats.org/drawingml/2006/main">
              <a:ext uri="{FF2B5EF4-FFF2-40B4-BE49-F238E27FC236}">
                <a16:creationId xmlns:a16="http://schemas.microsoft.com/office/drawing/2014/main" id="{8367D75F-AC56-4EF7-87C0-3EE48414A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72375" y="5354714"/>
            <a:ext cx="178594" cy="358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5" name="">
            <a:extLst xmlns:a="http://schemas.openxmlformats.org/drawingml/2006/main">
              <a:ext uri="{FF2B5EF4-FFF2-40B4-BE49-F238E27FC236}">
                <a16:creationId xmlns:a16="http://schemas.microsoft.com/office/drawing/2014/main" id="{873E0B22-3389-4EE1-A9D4-26121DCB9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5390580"/>
            <a:ext cx="178594" cy="29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6" name="">
            <a:extLst xmlns:a="http://schemas.openxmlformats.org/drawingml/2006/main">
              <a:ext uri="{FF2B5EF4-FFF2-40B4-BE49-F238E27FC236}">
                <a16:creationId xmlns:a16="http://schemas.microsoft.com/office/drawing/2014/main" id="{FB5383AE-A89D-4106-AC8D-06DA87D10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5420002"/>
            <a:ext cx="178594" cy="19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7" name="">
            <a:extLst xmlns:a="http://schemas.openxmlformats.org/drawingml/2006/main">
              <a:ext uri="{FF2B5EF4-FFF2-40B4-BE49-F238E27FC236}">
                <a16:creationId xmlns:a16="http://schemas.microsoft.com/office/drawing/2014/main" id="{A67012A5-2775-4CBC-9C9F-87A099E59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5439679"/>
            <a:ext cx="178594" cy="77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8" name="">
            <a:extLst xmlns:a="http://schemas.openxmlformats.org/drawingml/2006/main">
              <a:ext uri="{FF2B5EF4-FFF2-40B4-BE49-F238E27FC236}">
                <a16:creationId xmlns:a16="http://schemas.microsoft.com/office/drawing/2014/main" id="{14DF04E7-B55E-49DB-B115-D176BEB3D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0" y="5442305"/>
            <a:ext cx="178594" cy="50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9" name="">
            <a:extLst xmlns:a="http://schemas.openxmlformats.org/drawingml/2006/main">
              <a:ext uri="{FF2B5EF4-FFF2-40B4-BE49-F238E27FC236}">
                <a16:creationId xmlns:a16="http://schemas.microsoft.com/office/drawing/2014/main" id="{3A1B53B5-F23A-4664-895F-7979E9B06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65344" y="5424960"/>
            <a:ext cx="178594" cy="173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0" name="">
            <a:extLst xmlns:a="http://schemas.openxmlformats.org/drawingml/2006/main">
              <a:ext uri="{FF2B5EF4-FFF2-40B4-BE49-F238E27FC236}">
                <a16:creationId xmlns:a16="http://schemas.microsoft.com/office/drawing/2014/main" id="{551F6D8E-9EEB-4398-A48C-D570C694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43938" y="5397313"/>
            <a:ext cx="178594" cy="27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1" name="">
            <a:extLst xmlns:a="http://schemas.openxmlformats.org/drawingml/2006/main">
              <a:ext uri="{FF2B5EF4-FFF2-40B4-BE49-F238E27FC236}">
                <a16:creationId xmlns:a16="http://schemas.microsoft.com/office/drawing/2014/main" id="{A8FB1FC4-7DFE-44FE-909D-D03E62B27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22531" y="5362467"/>
            <a:ext cx="178594" cy="34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2" name="">
            <a:extLst xmlns:a="http://schemas.openxmlformats.org/drawingml/2006/main">
              <a:ext uri="{FF2B5EF4-FFF2-40B4-BE49-F238E27FC236}">
                <a16:creationId xmlns:a16="http://schemas.microsoft.com/office/drawing/2014/main" id="{D3DD27D3-7918-4AEE-B5C4-76F2EDD3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1125" y="5324333"/>
            <a:ext cx="178594" cy="381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3" name="">
            <a:extLst xmlns:a="http://schemas.openxmlformats.org/drawingml/2006/main">
              <a:ext uri="{FF2B5EF4-FFF2-40B4-BE49-F238E27FC236}">
                <a16:creationId xmlns:a16="http://schemas.microsoft.com/office/drawing/2014/main" id="{CA57906B-0583-4EA1-9048-0F13FD51C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79719" y="5287191"/>
            <a:ext cx="178594" cy="371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4" name="">
            <a:extLst xmlns:a="http://schemas.openxmlformats.org/drawingml/2006/main">
              <a:ext uri="{FF2B5EF4-FFF2-40B4-BE49-F238E27FC236}">
                <a16:creationId xmlns:a16="http://schemas.microsoft.com/office/drawing/2014/main" id="{3DCA2157-1C14-4D5F-BCB4-1AC6F450A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5255210"/>
            <a:ext cx="178594" cy="31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5" name="">
            <a:extLst xmlns:a="http://schemas.openxmlformats.org/drawingml/2006/main">
              <a:ext uri="{FF2B5EF4-FFF2-40B4-BE49-F238E27FC236}">
                <a16:creationId xmlns:a16="http://schemas.microsoft.com/office/drawing/2014/main" id="{8851A47C-139F-4346-AE71-977B2A510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5231978"/>
            <a:ext cx="178594" cy="232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6" name="">
            <a:extLst xmlns:a="http://schemas.openxmlformats.org/drawingml/2006/main">
              <a:ext uri="{FF2B5EF4-FFF2-40B4-BE49-F238E27FC236}">
                <a16:creationId xmlns:a16="http://schemas.microsoft.com/office/drawing/2014/main" id="{E408A024-96B2-4D86-AB65-65A94037F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5220104"/>
            <a:ext cx="178594" cy="118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7" name="">
            <a:extLst xmlns:a="http://schemas.openxmlformats.org/drawingml/2006/main">
              <a:ext uri="{FF2B5EF4-FFF2-40B4-BE49-F238E27FC236}">
                <a16:creationId xmlns:a16="http://schemas.microsoft.com/office/drawing/2014/main" id="{7DD60249-1C45-4EEE-B82C-5C3D84ADC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94094" y="5220104"/>
            <a:ext cx="178594" cy="8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8" name="">
            <a:extLst xmlns:a="http://schemas.openxmlformats.org/drawingml/2006/main">
              <a:ext uri="{FF2B5EF4-FFF2-40B4-BE49-F238E27FC236}">
                <a16:creationId xmlns:a16="http://schemas.microsoft.com/office/drawing/2014/main" id="{5DE7FB10-AC58-4CE6-AAC2-211F0CF70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72688" y="5220920"/>
            <a:ext cx="178594" cy="13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9" name="">
            <a:extLst xmlns:a="http://schemas.openxmlformats.org/drawingml/2006/main">
              <a:ext uri="{FF2B5EF4-FFF2-40B4-BE49-F238E27FC236}">
                <a16:creationId xmlns:a16="http://schemas.microsoft.com/office/drawing/2014/main" id="{60FCDB37-2D1D-4AF1-99A8-29EF43DE0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51281" y="5234334"/>
            <a:ext cx="178594" cy="245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0" name="">
            <a:extLst xmlns:a="http://schemas.openxmlformats.org/drawingml/2006/main">
              <a:ext uri="{FF2B5EF4-FFF2-40B4-BE49-F238E27FC236}">
                <a16:creationId xmlns:a16="http://schemas.microsoft.com/office/drawing/2014/main" id="{6A592593-B76E-47B3-81A2-BBD32356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29875" y="5258842"/>
            <a:ext cx="178594" cy="328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1" name="">
            <a:extLst xmlns:a="http://schemas.openxmlformats.org/drawingml/2006/main">
              <a:ext uri="{FF2B5EF4-FFF2-40B4-BE49-F238E27FC236}">
                <a16:creationId xmlns:a16="http://schemas.microsoft.com/office/drawing/2014/main" id="{1F70BC5D-8BEA-4C81-8E6F-3A44CDEA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08469" y="5291691"/>
            <a:ext cx="178594" cy="37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2" name="">
            <a:extLst xmlns:a="http://schemas.openxmlformats.org/drawingml/2006/main">
              <a:ext uri="{FF2B5EF4-FFF2-40B4-BE49-F238E27FC236}">
                <a16:creationId xmlns:a16="http://schemas.microsoft.com/office/drawing/2014/main" id="{85F2ED56-D98D-4C2A-A54E-D2BE4A613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87063" y="5329196"/>
            <a:ext cx="178594" cy="379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3" name="">
            <a:extLst xmlns:a="http://schemas.openxmlformats.org/drawingml/2006/main">
              <a:ext uri="{FF2B5EF4-FFF2-40B4-BE49-F238E27FC236}">
                <a16:creationId xmlns:a16="http://schemas.microsoft.com/office/drawing/2014/main" id="{3E2D6381-7B9B-4197-9C7A-4988BAFEF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5367147"/>
            <a:ext cx="178594" cy="341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4" name="">
            <a:extLst xmlns:a="http://schemas.openxmlformats.org/drawingml/2006/main">
              <a:ext uri="{FF2B5EF4-FFF2-40B4-BE49-F238E27FC236}">
                <a16:creationId xmlns:a16="http://schemas.microsoft.com/office/drawing/2014/main" id="{A2A0B600-9386-42D3-848A-E9A904BA7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43625" y="5343325"/>
            <a:ext cx="178594" cy="211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5" name="">
            <a:extLst xmlns:a="http://schemas.openxmlformats.org/drawingml/2006/main">
              <a:ext uri="{FF2B5EF4-FFF2-40B4-BE49-F238E27FC236}">
                <a16:creationId xmlns:a16="http://schemas.microsoft.com/office/drawing/2014/main" id="{09F16196-1F3E-4B08-BA89-A85CA16CE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22219" y="5333944"/>
            <a:ext cx="178594" cy="9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6" name="">
            <a:extLst xmlns:a="http://schemas.openxmlformats.org/drawingml/2006/main">
              <a:ext uri="{FF2B5EF4-FFF2-40B4-BE49-F238E27FC236}">
                <a16:creationId xmlns:a16="http://schemas.microsoft.com/office/drawing/2014/main" id="{9731A010-BC6C-4C88-95F5-58D92767A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00813" y="5333944"/>
            <a:ext cx="178594" cy="34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7" name="">
            <a:extLst xmlns:a="http://schemas.openxmlformats.org/drawingml/2006/main">
              <a:ext uri="{FF2B5EF4-FFF2-40B4-BE49-F238E27FC236}">
                <a16:creationId xmlns:a16="http://schemas.microsoft.com/office/drawing/2014/main" id="{75DFF680-B07A-4775-B7C8-E37D52663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79406" y="5337352"/>
            <a:ext cx="178594" cy="158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8" name="">
            <a:extLst xmlns:a="http://schemas.openxmlformats.org/drawingml/2006/main">
              <a:ext uri="{FF2B5EF4-FFF2-40B4-BE49-F238E27FC236}">
                <a16:creationId xmlns:a16="http://schemas.microsoft.com/office/drawing/2014/main" id="{2ED8D96D-5228-4D20-BE05-F0BFC2F26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58000" y="5353165"/>
            <a:ext cx="178594" cy="264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9" name="">
            <a:extLst xmlns:a="http://schemas.openxmlformats.org/drawingml/2006/main">
              <a:ext uri="{FF2B5EF4-FFF2-40B4-BE49-F238E27FC236}">
                <a16:creationId xmlns:a16="http://schemas.microsoft.com/office/drawing/2014/main" id="{1B6387EF-8782-4574-8B14-13D7989CB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36594" y="5379609"/>
            <a:ext cx="178594" cy="341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0" name="">
            <a:extLst xmlns:a="http://schemas.openxmlformats.org/drawingml/2006/main">
              <a:ext uri="{FF2B5EF4-FFF2-40B4-BE49-F238E27FC236}">
                <a16:creationId xmlns:a16="http://schemas.microsoft.com/office/drawing/2014/main" id="{65B32456-C57E-41F6-9AD6-BE7DC965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15188" y="5413716"/>
            <a:ext cx="178594" cy="379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1" name="">
            <a:extLst xmlns:a="http://schemas.openxmlformats.org/drawingml/2006/main">
              <a:ext uri="{FF2B5EF4-FFF2-40B4-BE49-F238E27FC236}">
                <a16:creationId xmlns:a16="http://schemas.microsoft.com/office/drawing/2014/main" id="{F25FD853-68BE-49CA-A8F6-EBD4BFA3A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93781" y="5451658"/>
            <a:ext cx="178594" cy="375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2" name="">
            <a:extLst xmlns:a="http://schemas.openxmlformats.org/drawingml/2006/main">
              <a:ext uri="{FF2B5EF4-FFF2-40B4-BE49-F238E27FC236}">
                <a16:creationId xmlns:a16="http://schemas.microsoft.com/office/drawing/2014/main" id="{677F9AD8-A17B-4516-8108-234E46268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72375" y="5489177"/>
            <a:ext cx="178594" cy="32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3" name="">
            <a:extLst xmlns:a="http://schemas.openxmlformats.org/drawingml/2006/main">
              <a:ext uri="{FF2B5EF4-FFF2-40B4-BE49-F238E27FC236}">
                <a16:creationId xmlns:a16="http://schemas.microsoft.com/office/drawing/2014/main" id="{BE031166-CA73-4F09-BE23-8973C6388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50969" y="5522061"/>
            <a:ext cx="178594" cy="245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4" name="">
            <a:extLst xmlns:a="http://schemas.openxmlformats.org/drawingml/2006/main">
              <a:ext uri="{FF2B5EF4-FFF2-40B4-BE49-F238E27FC236}">
                <a16:creationId xmlns:a16="http://schemas.microsoft.com/office/drawing/2014/main" id="{D6ADE214-3D95-469C-8618-6F704013D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29563" y="5546621"/>
            <a:ext cx="178594" cy="134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5" name="">
            <a:extLst xmlns:a="http://schemas.openxmlformats.org/drawingml/2006/main">
              <a:ext uri="{FF2B5EF4-FFF2-40B4-BE49-F238E27FC236}">
                <a16:creationId xmlns:a16="http://schemas.microsoft.com/office/drawing/2014/main" id="{71FE442B-E9B4-4361-BD96-A3D4C610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8156" y="5560099"/>
            <a:ext cx="178594" cy="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6" name="">
            <a:extLst xmlns:a="http://schemas.openxmlformats.org/drawingml/2006/main">
              <a:ext uri="{FF2B5EF4-FFF2-40B4-BE49-F238E27FC236}">
                <a16:creationId xmlns:a16="http://schemas.microsoft.com/office/drawing/2014/main" id="{5754A024-BEA1-4841-B5C5-182D87F8A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286750" y="5549174"/>
            <a:ext cx="178594" cy="11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7" name="">
            <a:extLst xmlns:a="http://schemas.openxmlformats.org/drawingml/2006/main">
              <a:ext uri="{FF2B5EF4-FFF2-40B4-BE49-F238E27FC236}">
                <a16:creationId xmlns:a16="http://schemas.microsoft.com/office/drawing/2014/main" id="{788EAC72-BA37-4CCB-A4FE-4C2161D8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465344" y="5525997"/>
            <a:ext cx="178594" cy="23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8" name="">
            <a:extLst xmlns:a="http://schemas.openxmlformats.org/drawingml/2006/main">
              <a:ext uri="{FF2B5EF4-FFF2-40B4-BE49-F238E27FC236}">
                <a16:creationId xmlns:a16="http://schemas.microsoft.com/office/drawing/2014/main" id="{5168FE42-74C7-4A7E-BD4E-9B1FA541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43938" y="5494053"/>
            <a:ext cx="178594" cy="319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9" name="">
            <a:extLst xmlns:a="http://schemas.openxmlformats.org/drawingml/2006/main">
              <a:ext uri="{FF2B5EF4-FFF2-40B4-BE49-F238E27FC236}">
                <a16:creationId xmlns:a16="http://schemas.microsoft.com/office/drawing/2014/main" id="{9C7AE126-69E2-4B1D-AD50-018827276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822531" y="5456928"/>
            <a:ext cx="178594" cy="37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0" name="">
            <a:extLst xmlns:a="http://schemas.openxmlformats.org/drawingml/2006/main">
              <a:ext uri="{FF2B5EF4-FFF2-40B4-BE49-F238E27FC236}">
                <a16:creationId xmlns:a16="http://schemas.microsoft.com/office/drawing/2014/main" id="{0CAD1B96-63BC-468A-AE13-229747F58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01125" y="5418788"/>
            <a:ext cx="178594" cy="381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1" name="">
            <a:extLst xmlns:a="http://schemas.openxmlformats.org/drawingml/2006/main">
              <a:ext uri="{FF2B5EF4-FFF2-40B4-BE49-F238E27FC236}">
                <a16:creationId xmlns:a16="http://schemas.microsoft.com/office/drawing/2014/main" id="{5D4E8807-5B41-4780-90E3-0E423F293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79719" y="5383914"/>
            <a:ext cx="178594" cy="348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2" name="">
            <a:extLst xmlns:a="http://schemas.openxmlformats.org/drawingml/2006/main">
              <a:ext uri="{FF2B5EF4-FFF2-40B4-BE49-F238E27FC236}">
                <a16:creationId xmlns:a16="http://schemas.microsoft.com/office/drawing/2014/main" id="{976450DB-B24A-4047-B41C-CB89267CC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58313" y="5356219"/>
            <a:ext cx="178594" cy="276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3" name="">
            <a:extLst xmlns:a="http://schemas.openxmlformats.org/drawingml/2006/main">
              <a:ext uri="{FF2B5EF4-FFF2-40B4-BE49-F238E27FC236}">
                <a16:creationId xmlns:a16="http://schemas.microsoft.com/office/drawing/2014/main" id="{67E70335-ACB9-4AF8-9CF1-A1FF4495C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36906" y="5338813"/>
            <a:ext cx="178594" cy="174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4" name="">
            <a:extLst xmlns:a="http://schemas.openxmlformats.org/drawingml/2006/main">
              <a:ext uri="{FF2B5EF4-FFF2-40B4-BE49-F238E27FC236}">
                <a16:creationId xmlns:a16="http://schemas.microsoft.com/office/drawing/2014/main" id="{A629C707-BC04-4477-9331-F95C25DB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15500" y="5333648"/>
            <a:ext cx="178594" cy="51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5" name="">
            <a:extLst xmlns:a="http://schemas.openxmlformats.org/drawingml/2006/main">
              <a:ext uri="{FF2B5EF4-FFF2-40B4-BE49-F238E27FC236}">
                <a16:creationId xmlns:a16="http://schemas.microsoft.com/office/drawing/2014/main" id="{70345584-84D0-40D8-9FE4-A18E04927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94094" y="5333648"/>
            <a:ext cx="178594" cy="76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6" name="">
            <a:extLst xmlns:a="http://schemas.openxmlformats.org/drawingml/2006/main">
              <a:ext uri="{FF2B5EF4-FFF2-40B4-BE49-F238E27FC236}">
                <a16:creationId xmlns:a16="http://schemas.microsoft.com/office/drawing/2014/main" id="{0BFA7055-A42C-4AC8-9ED5-CADF5F835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72688" y="5341305"/>
            <a:ext cx="178594" cy="196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7" name="">
            <a:extLst xmlns:a="http://schemas.openxmlformats.org/drawingml/2006/main">
              <a:ext uri="{FF2B5EF4-FFF2-40B4-BE49-F238E27FC236}">
                <a16:creationId xmlns:a16="http://schemas.microsoft.com/office/drawing/2014/main" id="{91AB9F80-D471-44AA-99DF-5CC56DC12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51281" y="5360923"/>
            <a:ext cx="178594" cy="293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8" name="">
            <a:extLst xmlns:a="http://schemas.openxmlformats.org/drawingml/2006/main">
              <a:ext uri="{FF2B5EF4-FFF2-40B4-BE49-F238E27FC236}">
                <a16:creationId xmlns:a16="http://schemas.microsoft.com/office/drawing/2014/main" id="{5CF6F5C0-A8D0-47A4-AF15-23444855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29875" y="5390302"/>
            <a:ext cx="178594" cy="35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9" name="">
            <a:extLst xmlns:a="http://schemas.openxmlformats.org/drawingml/2006/main">
              <a:ext uri="{FF2B5EF4-FFF2-40B4-BE49-F238E27FC236}">
                <a16:creationId xmlns:a16="http://schemas.microsoft.com/office/drawing/2014/main" id="{E12E392D-605A-4C7B-BD9E-94AA2EBAD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608469" y="5426143"/>
            <a:ext cx="178594" cy="382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0" name="">
            <a:extLst xmlns:a="http://schemas.openxmlformats.org/drawingml/2006/main">
              <a:ext uri="{FF2B5EF4-FFF2-40B4-BE49-F238E27FC236}">
                <a16:creationId xmlns:a16="http://schemas.microsoft.com/office/drawing/2014/main" id="{2AC4D7C9-6CB0-4A9F-A075-21D97997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87063" y="5464425"/>
            <a:ext cx="178594" cy="36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1" name="">
            <a:extLst xmlns:a="http://schemas.openxmlformats.org/drawingml/2006/main">
              <a:ext uri="{FF2B5EF4-FFF2-40B4-BE49-F238E27FC236}">
                <a16:creationId xmlns:a16="http://schemas.microsoft.com/office/drawing/2014/main" id="{E78E6FE6-354B-4CE0-8898-F05C84BA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65656" y="5500850"/>
            <a:ext cx="178594" cy="304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</p:spTree>
    <p:extLst>
      <p:ext uri="{BB962C8B-B14F-4D97-AF65-F5344CB8AC3E}">
        <p14:creationId xmlns:p14="http://schemas.microsoft.com/office/powerpoint/2010/main" val="13554352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2722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848038-7CDB-4533-A9DE-32973D3AC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75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6EBE6-FACB-439F-B4FB-F90D26B4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5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ce228f41d94abd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4FF83A-C430-4D0A-8031-FEB335C5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449FE9-2ECF-4665-9C7C-1CDD6FC50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511A39-5323-46D6-B010-D5229516B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FA2854-C167-48A3-AF87-EE3ECDEE7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DD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73C959-925A-40B3-A77E-E7F7817CC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62A8B5-B748-4987-B737-AB83A140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60DB1B-1AD2-4CFB-9D53-330D9966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270695-8266-41E2-83C2-670474FAD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7A5E71-871E-4262-856B-868AA19FC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AF5BCC-024B-470C-A7EA-76897B6E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95575"/>
            <a:ext cx="3419475" cy="308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DE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18E98A-4558-4A12-92A7-50F610277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24175"/>
            <a:ext cx="295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7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3CAA31-6DCE-45BA-BBED-F559C3F75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72000"/>
            <a:ext cx="292417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1FA067-4C78-42C2-A654-043ACD479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6775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026C23-0077-4B25-8354-4ED94BCAE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52550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342F43-40B9-49F5-B734-6F28AF96C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38325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EF5694-4027-47D2-8D7C-9DC829801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4100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8D0644-06E2-445F-9C0C-118609810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09875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97E1D7-FDE8-4EB5-83EC-8B197E9A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295650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AB928B-0217-4763-A527-8CBBB2D5D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95575"/>
            <a:ext cx="3419475" cy="308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23D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CCEA23D-6CBF-4F56-91CA-4F629A258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924175"/>
            <a:ext cx="295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75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313849-717F-487B-B92E-CEBD75614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572000"/>
            <a:ext cx="292417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2B2EB2-5D5E-4037-859D-B7B7CB934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91050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BE071AA-548D-4249-9A87-867C9F69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076825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0698547-A2E3-43CA-B676-F2B945CC6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562600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C67784-B164-4D5F-9DDE-35BE2C5C8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048375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AECF132-AD61-4488-BA4A-8AD50E0D3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34150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FBCE6EC-DEB4-4517-956E-C0D45336A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19925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AAA72DE-ECE8-4ABE-A24D-EDA426CDC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695575"/>
            <a:ext cx="3419475" cy="308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DE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B14DF00-97D2-4104-85B4-8733D099A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924175"/>
            <a:ext cx="295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7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190DD2D-EAF9-4272-85A1-6AE444038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572000"/>
            <a:ext cx="292417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A27AF46-2148-4318-AB52-D61F070FD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315325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BD10373-BA9F-4ACD-8ECD-DF894BEB4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01100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A14C03A-FD5A-4E81-8291-0593AF33D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86875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03F9B93-0F57-43EF-8546-584E37019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72650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1F99FC2-C1B7-4ADC-A70A-F29848830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58425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C2F0620-1142-4115-BCEC-BBEBA658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44200" y="3943350"/>
            <a:ext cx="3143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B368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1FBA72D-9B77-4C49-8BA6-22264D69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DD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3D853F2-B6DB-40AD-8253-561A3749C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折频展示提案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64C1F5C-9D9C-400B-928F-B8C8781D2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声音主题的空间表达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CB1EAF9-9FB0-4D02-8E11-4698F3A87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B3779CB-2A42-4B2A-8C73-B91F901B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pic>
        <p:nvPicPr>
          <p:cNvPr id="9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f938b4e4164943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A2DEFCB-5A08-44C0-A568-69CB3FE22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连续曲面对应起伏节奏，独立音箱与纸面波形形成尺度差异。紫色透明材质把重叠与间隔呈现出来，保留声音主题的轻与密。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F6FB4E1-CCCD-46A0-B005-EAAE474AE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368E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C74DA93-D547-436B-A99E-C22C56139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9063571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0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7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e2f8cb2fbf408d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70C12-464C-4550-B025-D4F1317C4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05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2CF513-6262-4D7F-9932-7B9E1CB7F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9DA677-518C-4C06-ADE8-0B21C743B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B382D-4AA8-4FE0-9FF7-5FB3054DB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46592E-DA61-478B-BE2A-1C0323FC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DBEA40-96DA-4E39-BC41-8C76AEC4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D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B51FD4-E3D9-4F46-8477-20B1E4A54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折频展示提案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28EF3A-93DB-481F-BD64-F9E60F13C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8A4C3A-DB60-4A83-9730-D95998457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11AA82-AE13-4F7B-8103-4E792B06F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从海报走进手边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B284A0-F195-474B-A6E2-8A136BA56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折页封面与横版标题设计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6F2431-E186-4595-B331-92D46E300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3676650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23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C3B7DC-9358-4E46-8A86-4EFB3D908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3114675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475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75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>折</a:t>
            </a:r>
          </a:p>
          <a:p xmlns:a="http://schemas.openxmlformats.org/drawingml/2006/main">
            <a:pPr>
              <a:buNone/>
              <a:defRPr sz="5475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75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>频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7AA07E-32F2-4CE2-8C18-31AF2F185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4905375"/>
            <a:ext cx="108517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BEB486-4F2F-47E3-B89B-D0053597F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2917" y="4943126"/>
            <a:ext cx="108517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8A47E0-FB15-4618-A441-3529498B7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31434" y="4976640"/>
            <a:ext cx="108517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BEB5A5-A226-4561-BE72-A90B23D17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39951" y="5002156"/>
            <a:ext cx="108517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BF19D3-96BA-4C25-83E7-7F998A1A9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48468" y="5016809"/>
            <a:ext cx="108517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DED5F4-CB96-48C4-83E6-0CDE8A64B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6985" y="5008356"/>
            <a:ext cx="108517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51651E-9DA3-4299-970B-F9CB79F18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65502" y="4986197"/>
            <a:ext cx="108517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298321-7DD8-4D0D-87B8-6878FF2F3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4019" y="4954968"/>
            <a:ext cx="108517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9B930E-BE91-4CF4-AA63-ED3514CB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2536" y="4918173"/>
            <a:ext cx="108517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CE2160-E90F-45C0-9546-9C470616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1053" y="4879941"/>
            <a:ext cx="108517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2644DC-D964-4F07-8C3D-35F7973D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99570" y="4844564"/>
            <a:ext cx="108517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EA5A22-C365-44CB-8D2E-91AAC9CB4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08087" y="4816012"/>
            <a:ext cx="108517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E3CF14A-D164-4B43-ADE6-58231CFE7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16604" y="4797489"/>
            <a:ext cx="108517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E3EB6C6-A9F8-4581-A35A-60D7E866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325121" y="4791075"/>
            <a:ext cx="108517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85BC518-90DE-4524-AD8B-5A59F533F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3638" y="4791075"/>
            <a:ext cx="108517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1B64A9E-A469-4912-B777-B48CD873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2154" y="4797489"/>
            <a:ext cx="108517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7A4B68B-4F0B-4927-8EDE-4B134C5E5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0671" y="4816012"/>
            <a:ext cx="108517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F6C02EA-C561-4D40-826C-6FD97B3F1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59188" y="4844564"/>
            <a:ext cx="108517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6C8C1C4-4244-4360-B4CA-9822C4D8C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7705" y="4879941"/>
            <a:ext cx="108517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E8CE3F4-524E-4F47-8DEC-45D57CDF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6222" y="4918173"/>
            <a:ext cx="108517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4534BE6-19CF-464D-9232-6B8EC3DAA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4739" y="4954968"/>
            <a:ext cx="108517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B2C823E-AF55-42F3-9303-4BE3D21D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93256" y="4986197"/>
            <a:ext cx="108517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9D8F5C7-B12B-4772-8D7A-B6CF195B5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1773" y="5008356"/>
            <a:ext cx="108517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00D45CD-0D57-4408-A82C-BE6FC8195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10290" y="5016809"/>
            <a:ext cx="108517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B03C1FE-AE7B-4746-AF15-0C86418D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8807" y="5002156"/>
            <a:ext cx="108517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3F36548-44EF-461F-8B16-4144F4A00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7324" y="4976640"/>
            <a:ext cx="108517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EF0B2D6-8410-47C4-BE13-08B7C7EF8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5841" y="4943126"/>
            <a:ext cx="108517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AF4AEAD-E283-41F3-9004-BBE647C2D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44358" y="4905375"/>
            <a:ext cx="108517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8069174-D359-4229-A447-C5948D7A9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4979019"/>
            <a:ext cx="108517" cy="35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F56F8A6-0921-4B06-8229-4A59A42A2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2917" y="5015012"/>
            <a:ext cx="108517" cy="296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49ACCB4-9B30-47C5-8EAC-094CF1FD8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31434" y="5044668"/>
            <a:ext cx="108517" cy="199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7D029BB-D8A4-4C97-BC66-2015E8620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39951" y="5064660"/>
            <a:ext cx="108517" cy="8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4C1D8E9-438F-4267-9ED8-9F3C27F0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48468" y="5068011"/>
            <a:ext cx="108517" cy="47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F514AD5-B742-4C26-B300-91C8F241F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6985" y="5050995"/>
            <a:ext cx="108517" cy="170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E06196D-BB90-4E88-8DCC-9E9FD200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65502" y="5023603"/>
            <a:ext cx="108517" cy="273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F22E7C9E-43C8-4EA1-9F74-D1E027A68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4019" y="4988911"/>
            <a:ext cx="108517" cy="34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79D4C59C-2BFC-435A-9022-53503A074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2536" y="4950813"/>
            <a:ext cx="108517" cy="38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0C3678D-FE20-483F-BFC1-11306BB0A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1053" y="4913583"/>
            <a:ext cx="108517" cy="372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4EEB115-03D3-4A64-8834-A73967436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99570" y="4881401"/>
            <a:ext cx="108517" cy="321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B40D28C9-4C17-4946-B127-FEF6F7C5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08087" y="4857878"/>
            <a:ext cx="108517" cy="23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3F6497B2-E519-46CA-AC7A-8930EB29F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16604" y="4845655"/>
            <a:ext cx="108517" cy="12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95423D22-B328-4DB4-B468-E6CE7F8C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5121" y="4845655"/>
            <a:ext cx="108517" cy="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75C3F4C-3EB1-4781-A065-F95A4CB78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3638" y="4846103"/>
            <a:ext cx="108517" cy="13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A9248319-EDFE-4730-B74C-C4CB87672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2154" y="4859172"/>
            <a:ext cx="108517" cy="24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F9B5D56-DF52-4A6A-A37B-EE0E3C078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0671" y="4883395"/>
            <a:ext cx="108517" cy="32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228ADEFC-33E5-4C7A-AE2E-94243CEF9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59188" y="4916054"/>
            <a:ext cx="108517" cy="37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4DF47BD9-2770-4C3C-804A-9F8FB5E3B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7705" y="4953483"/>
            <a:ext cx="108517" cy="379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0D32E34B-84A4-45C6-A4BE-83D9E86DA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6222" y="4991481"/>
            <a:ext cx="108517" cy="343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E323A98F-42B8-4AA2-99C7-5B95356B7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4739" y="5025785"/>
            <a:ext cx="108517" cy="26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F3CAC7B3-E2EC-4639-8DE5-14D1E3EE1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93256" y="5052542"/>
            <a:ext cx="108517" cy="16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4324080F-057E-4A8B-BF1B-E197053D7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1773" y="5068752"/>
            <a:ext cx="108517" cy="3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FA14E16A-75C2-46A0-B684-69666A8E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10290" y="5063637"/>
            <a:ext cx="108517" cy="8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5B7A4DDE-DCA3-4FF6-88A8-F76D546A6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8807" y="5042886"/>
            <a:ext cx="108517" cy="20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18FA15F6-0017-42E3-B137-1F42D308C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7324" y="5012671"/>
            <a:ext cx="108517" cy="30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63F6C6BB-DDF0-4A77-A186-DC4D77C6B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5841" y="4976382"/>
            <a:ext cx="108517" cy="36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14F4731-8472-431B-81D3-60D384BFD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44358" y="4938093"/>
            <a:ext cx="108517" cy="38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2E1A9990-47CC-4DE3-9BF3-22DA24414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5052002"/>
            <a:ext cx="108517" cy="330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E213B917-AB5E-4E0E-83A4-7BB3FDFD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2917" y="5085074"/>
            <a:ext cx="108517" cy="24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D3FED90C-7E76-4E36-9902-47ACFA9D9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31434" y="5109914"/>
            <a:ext cx="108517" cy="138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F7E34C2A-15EE-4F79-8464-0F530E59E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39951" y="5123736"/>
            <a:ext cx="108517" cy="1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138E31FA-29BC-402C-8F4C-F0C2D68A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48468" y="5113530"/>
            <a:ext cx="108517" cy="11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14D91D56-5634-4FAD-B28D-B21233447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6985" y="5090647"/>
            <a:ext cx="108517" cy="228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FFF7676B-F9AA-4EA7-A11D-22AD8405C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65502" y="5058907"/>
            <a:ext cx="108517" cy="31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83D90EDC-5445-4758-8B19-BE9884582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4019" y="5021874"/>
            <a:ext cx="108517" cy="370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AFE093DC-3008-4F2A-8B49-ABBCD6B6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2536" y="4983703"/>
            <a:ext cx="108517" cy="381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612E836B-9E4C-4B44-B93C-3648ECC17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1053" y="4948678"/>
            <a:ext cx="108517" cy="35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5B2B9115-2CDA-4BCB-A384-37F9F0A0F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99570" y="4920731"/>
            <a:ext cx="108517" cy="279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5BB320A2-F5E4-44B6-81CA-89BC271B2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08087" y="4902998"/>
            <a:ext cx="108517" cy="17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BD81AAC9-00EB-4FA2-A656-E8FE5A34C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16604" y="4897469"/>
            <a:ext cx="108517" cy="55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B141CDEF-0055-44C1-A4B9-5B76302F2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5121" y="4897469"/>
            <a:ext cx="108517" cy="72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F0CA9446-4402-4121-870F-81CB5FD23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3638" y="4904764"/>
            <a:ext cx="108517" cy="193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B84873D5-00E6-45C7-9F6E-17AB9429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2154" y="4924066"/>
            <a:ext cx="108517" cy="291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97A18976-3151-4D2B-9A32-6F029927D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0671" y="4953207"/>
            <a:ext cx="108517" cy="357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8097877F-349F-4B51-8A99-5F57891C0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59188" y="4988918"/>
            <a:ext cx="108517" cy="38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1A158942-9BC4-4AEB-8F78-BDD76A45F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7705" y="5027189"/>
            <a:ext cx="108517" cy="36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49097B19-539B-42D8-8F86-02C43E31F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6222" y="5063726"/>
            <a:ext cx="108517" cy="307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A32E396E-01BB-482D-8D7C-D38A0D8D6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4739" y="5094429"/>
            <a:ext cx="108517" cy="21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2F8D9392-3A8E-4EFA-91D5-836D604EB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93256" y="5115850"/>
            <a:ext cx="108517" cy="97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0926A568-358C-4AAF-B1A7-D2F4C081E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1773" y="5122546"/>
            <a:ext cx="108517" cy="30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7C0195E8-DCA4-4CF3-AA6F-B1C27EB50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10290" y="5107069"/>
            <a:ext cx="108517" cy="154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74E9B198-858F-4BCB-AB88-B98E27E36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8807" y="5080892"/>
            <a:ext cx="108517" cy="26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E71E224C-0841-45C1-85E8-3BD69513E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7324" y="5046954"/>
            <a:ext cx="108517" cy="33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833F826B-052C-4593-A12E-DE8561EE1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5841" y="5009063"/>
            <a:ext cx="108517" cy="378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2EEA62E0-17DF-4D96-A286-CFC5A4866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44358" y="4971473"/>
            <a:ext cx="108517" cy="375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91E44F4D-68D9-464D-A53F-C5DCAF492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5123684"/>
            <a:ext cx="108517" cy="29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32A29EEA-C424-470B-A007-813B21662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2917" y="5152766"/>
            <a:ext cx="108517" cy="192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DED6FAFB-AE40-4DCF-A0D0-2AABC4AA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31434" y="5171988"/>
            <a:ext cx="108517" cy="72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53588F47-54D6-4533-B24E-7596A876F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39951" y="5173573"/>
            <a:ext cx="108517" cy="5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1E4E3B5A-FE1C-415C-90C7-C1FEAE9F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48468" y="5155759"/>
            <a:ext cx="108517" cy="178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CAEB8F66-7CEB-425C-A4A6-96043032A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6985" y="5127749"/>
            <a:ext cx="108517" cy="2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1EBE4E62-5C85-47A6-B704-6213798FE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65502" y="5092687"/>
            <a:ext cx="108517" cy="350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6FC8125F-9F43-426D-81AA-AC402A4E7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4019" y="5054509"/>
            <a:ext cx="108517" cy="381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5641D070-1C6E-4874-B314-771FCB1BC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2536" y="5017499"/>
            <a:ext cx="108517" cy="37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7104F313-F69A-4D64-8593-7DD6DA881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1053" y="4985811"/>
            <a:ext cx="108517" cy="31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E8C0E225-B054-43A3-A27F-132332DD2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99570" y="4963002"/>
            <a:ext cx="108517" cy="2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CDC9A489-24E2-4458-AE2D-7728D0290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08087" y="4951631"/>
            <a:ext cx="108517" cy="113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1ED0B7E5-4B0C-4DB0-BD31-166EBABCC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16604" y="4951631"/>
            <a:ext cx="108517" cy="1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AF70ABCC-87BF-436F-9829-9E5EC90C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5121" y="4952975"/>
            <a:ext cx="108517" cy="13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AA5C8E06-D829-455A-A9CA-25F657948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3638" y="4966883"/>
            <a:ext cx="108517" cy="249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E3DCA31E-9480-4381-8086-B12FF481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2154" y="4991793"/>
            <a:ext cx="108517" cy="331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21C80E31-C6BE-4A5E-8114-16F44C8DA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0671" y="5024911"/>
            <a:ext cx="108517" cy="37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9A0D3D6B-FA78-4B83-9BF4-45C14AF21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59188" y="5062519"/>
            <a:ext cx="108517" cy="378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20D047DD-4EA9-4F62-856F-1B566260D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7705" y="5100396"/>
            <a:ext cx="108517" cy="33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B4A71382-E148-4F5B-913D-27A4C132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6222" y="5134292"/>
            <a:ext cx="108517" cy="261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35315613-9B65-4103-95B8-60CF1E11F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4739" y="5160401"/>
            <a:ext cx="108517" cy="153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B34FBBD9-E8E6-4C06-A81F-75CE9DC6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93256" y="5175794"/>
            <a:ext cx="108517" cy="29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51B64631-54CF-454A-928C-7CB82DFCF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1773" y="5168918"/>
            <a:ext cx="108517" cy="98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B03560A1-BBB5-4D10-AD1E-B0F52AFDC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10290" y="5147420"/>
            <a:ext cx="108517" cy="214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EEB6E960-9C39-42E2-9416-5E6813C97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8807" y="5116663"/>
            <a:ext cx="108517" cy="307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1F8BB224-3788-4889-86E8-2969C3522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7324" y="5080098"/>
            <a:ext cx="108517" cy="365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5143E092-2717-4701-B177-19FBA8953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5841" y="5041830"/>
            <a:ext cx="108517" cy="382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28C92BD1-8C1D-4A4C-89AA-F281E319D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44358" y="5006153"/>
            <a:ext cx="108517" cy="35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8365860C-27FB-42EB-9377-560C925F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5193468"/>
            <a:ext cx="108517" cy="241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6137F56F-40ED-49BE-B52C-0528ECE90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2917" y="5217620"/>
            <a:ext cx="108517" cy="12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76A36898-D3A1-4288-A9BB-4D9A3A60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31434" y="5230602"/>
            <a:ext cx="108517" cy="3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8CFD4266-CA69-45B9-95C2-C9A35CBC9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39951" y="5218648"/>
            <a:ext cx="108517" cy="123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AF865257-506F-4AA1-81E3-4C37A3140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48468" y="5195053"/>
            <a:ext cx="108517" cy="23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3" name="">
            <a:extLst xmlns:a="http://schemas.openxmlformats.org/drawingml/2006/main">
              <a:ext uri="{FF2B5EF4-FFF2-40B4-BE49-F238E27FC236}">
                <a16:creationId xmlns:a16="http://schemas.microsoft.com/office/drawing/2014/main" id="{2859D250-4EB7-4ADC-A6C8-6C5019435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6985" y="5162821"/>
            <a:ext cx="108517" cy="32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8D98CFC8-2C2A-412A-8BAC-0B8905B07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65502" y="5125570"/>
            <a:ext cx="108517" cy="37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CA409097-C956-4E08-8F47-429FA3E3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4019" y="5087480"/>
            <a:ext cx="108517" cy="380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6" name="">
            <a:extLst xmlns:a="http://schemas.openxmlformats.org/drawingml/2006/main">
              <a:ext uri="{FF2B5EF4-FFF2-40B4-BE49-F238E27FC236}">
                <a16:creationId xmlns:a16="http://schemas.microsoft.com/office/drawing/2014/main" id="{1C4FD0B3-E08C-4A2C-9495-06031EB5C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2536" y="5052827"/>
            <a:ext cx="108517" cy="34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7" name="">
            <a:extLst xmlns:a="http://schemas.openxmlformats.org/drawingml/2006/main">
              <a:ext uri="{FF2B5EF4-FFF2-40B4-BE49-F238E27FC236}">
                <a16:creationId xmlns:a16="http://schemas.microsoft.com/office/drawing/2014/main" id="{3763D4BE-5204-4214-B0C2-AEF423A13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1053" y="5025500"/>
            <a:ext cx="108517" cy="273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D558CFA0-C083-4FF9-8C34-B48B25A79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99570" y="5008566"/>
            <a:ext cx="108517" cy="1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39" name="">
            <a:extLst xmlns:a="http://schemas.openxmlformats.org/drawingml/2006/main">
              <a:ext uri="{FF2B5EF4-FFF2-40B4-BE49-F238E27FC236}">
                <a16:creationId xmlns:a16="http://schemas.microsoft.com/office/drawing/2014/main" id="{68D4BB10-1BBE-48A9-A668-0F5574D5B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08087" y="5003925"/>
            <a:ext cx="108517" cy="46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0" name="">
            <a:extLst xmlns:a="http://schemas.openxmlformats.org/drawingml/2006/main">
              <a:ext uri="{FF2B5EF4-FFF2-40B4-BE49-F238E27FC236}">
                <a16:creationId xmlns:a16="http://schemas.microsoft.com/office/drawing/2014/main" id="{91254A49-34B1-4C03-A4B4-9EA447B44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16604" y="5003925"/>
            <a:ext cx="108517" cy="81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1" name="">
            <a:extLst xmlns:a="http://schemas.openxmlformats.org/drawingml/2006/main">
              <a:ext uri="{FF2B5EF4-FFF2-40B4-BE49-F238E27FC236}">
                <a16:creationId xmlns:a16="http://schemas.microsoft.com/office/drawing/2014/main" id="{4C0C2EF7-CDCF-4DA5-A5B5-F20D0CE8D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5121" y="5012098"/>
            <a:ext cx="108517" cy="20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2" name="">
            <a:extLst xmlns:a="http://schemas.openxmlformats.org/drawingml/2006/main">
              <a:ext uri="{FF2B5EF4-FFF2-40B4-BE49-F238E27FC236}">
                <a16:creationId xmlns:a16="http://schemas.microsoft.com/office/drawing/2014/main" id="{579B8E1B-5CC5-4F59-B985-66A2CCBA7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3638" y="5032169"/>
            <a:ext cx="108517" cy="297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3" name="">
            <a:extLst xmlns:a="http://schemas.openxmlformats.org/drawingml/2006/main">
              <a:ext uri="{FF2B5EF4-FFF2-40B4-BE49-F238E27FC236}">
                <a16:creationId xmlns:a16="http://schemas.microsoft.com/office/drawing/2014/main" id="{FC71FE52-86EC-4B64-A1EF-27AB19091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2154" y="5061883"/>
            <a:ext cx="108517" cy="360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4" name="">
            <a:extLst xmlns:a="http://schemas.openxmlformats.org/drawingml/2006/main">
              <a:ext uri="{FF2B5EF4-FFF2-40B4-BE49-F238E27FC236}">
                <a16:creationId xmlns:a16="http://schemas.microsoft.com/office/drawing/2014/main" id="{9989EA64-422E-4971-9E39-5DFE8DAB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0671" y="5097907"/>
            <a:ext cx="108517" cy="382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5" name="">
            <a:extLst xmlns:a="http://schemas.openxmlformats.org/drawingml/2006/main">
              <a:ext uri="{FF2B5EF4-FFF2-40B4-BE49-F238E27FC236}">
                <a16:creationId xmlns:a16="http://schemas.microsoft.com/office/drawing/2014/main" id="{859A384D-0498-4D7B-A5F8-D662CAED0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59188" y="5136197"/>
            <a:ext cx="108517" cy="362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6" name="">
            <a:extLst xmlns:a="http://schemas.openxmlformats.org/drawingml/2006/main">
              <a:ext uri="{FF2B5EF4-FFF2-40B4-BE49-F238E27FC236}">
                <a16:creationId xmlns:a16="http://schemas.microsoft.com/office/drawing/2014/main" id="{F9FF52F8-A414-4EDD-8B23-BF69E8322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7705" y="5172457"/>
            <a:ext cx="108517" cy="301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7" name="">
            <a:extLst xmlns:a="http://schemas.openxmlformats.org/drawingml/2006/main">
              <a:ext uri="{FF2B5EF4-FFF2-40B4-BE49-F238E27FC236}">
                <a16:creationId xmlns:a16="http://schemas.microsoft.com/office/drawing/2014/main" id="{5BCE38C3-86A8-4BBE-9100-AD7D1EBAF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6222" y="5202615"/>
            <a:ext cx="108517" cy="206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8" name="">
            <a:extLst xmlns:a="http://schemas.openxmlformats.org/drawingml/2006/main">
              <a:ext uri="{FF2B5EF4-FFF2-40B4-BE49-F238E27FC236}">
                <a16:creationId xmlns:a16="http://schemas.microsoft.com/office/drawing/2014/main" id="{2BDE4933-66B8-4A8C-815C-6D4486EF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4739" y="5223288"/>
            <a:ext cx="108517" cy="88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49" name="">
            <a:extLst xmlns:a="http://schemas.openxmlformats.org/drawingml/2006/main">
              <a:ext uri="{FF2B5EF4-FFF2-40B4-BE49-F238E27FC236}">
                <a16:creationId xmlns:a16="http://schemas.microsoft.com/office/drawing/2014/main" id="{3374B7D7-D8E2-4808-816E-4B3B9A674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3256" y="5228222"/>
            <a:ext cx="108517" cy="3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0" name="">
            <a:extLst xmlns:a="http://schemas.openxmlformats.org/drawingml/2006/main">
              <a:ext uri="{FF2B5EF4-FFF2-40B4-BE49-F238E27FC236}">
                <a16:creationId xmlns:a16="http://schemas.microsoft.com/office/drawing/2014/main" id="{81E290CB-0ABC-42E4-AB2E-C316EBCF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1773" y="5211930"/>
            <a:ext cx="108517" cy="16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1" name="">
            <a:extLst xmlns:a="http://schemas.openxmlformats.org/drawingml/2006/main">
              <a:ext uri="{FF2B5EF4-FFF2-40B4-BE49-F238E27FC236}">
                <a16:creationId xmlns:a16="http://schemas.microsoft.com/office/drawing/2014/main" id="{6D36453F-9476-4028-A5C2-F19641F30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10290" y="5185106"/>
            <a:ext cx="108517" cy="26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2" name="">
            <a:extLst xmlns:a="http://schemas.openxmlformats.org/drawingml/2006/main">
              <a:ext uri="{FF2B5EF4-FFF2-40B4-BE49-F238E27FC236}">
                <a16:creationId xmlns:a16="http://schemas.microsoft.com/office/drawing/2014/main" id="{16903455-D99C-4AA7-B354-B3EA25F55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8807" y="5150762"/>
            <a:ext cx="108517" cy="34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3" name="">
            <a:extLst xmlns:a="http://schemas.openxmlformats.org/drawingml/2006/main">
              <a:ext uri="{FF2B5EF4-FFF2-40B4-BE49-F238E27FC236}">
                <a16:creationId xmlns:a16="http://schemas.microsoft.com/office/drawing/2014/main" id="{69896CAA-F9AC-4001-8900-8D3C0AFEE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7324" y="5112753"/>
            <a:ext cx="108517" cy="3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4" name="">
            <a:extLst xmlns:a="http://schemas.openxmlformats.org/drawingml/2006/main">
              <a:ext uri="{FF2B5EF4-FFF2-40B4-BE49-F238E27FC236}">
                <a16:creationId xmlns:a16="http://schemas.microsoft.com/office/drawing/2014/main" id="{2B7394FA-DD75-4057-9A99-E7FA52362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5841" y="5075343"/>
            <a:ext cx="108517" cy="374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5" name="">
            <a:extLst xmlns:a="http://schemas.openxmlformats.org/drawingml/2006/main">
              <a:ext uri="{FF2B5EF4-FFF2-40B4-BE49-F238E27FC236}">
                <a16:creationId xmlns:a16="http://schemas.microsoft.com/office/drawing/2014/main" id="{89DEC85D-E213-4677-94CF-AE9A90BB9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44358" y="5042732"/>
            <a:ext cx="108517" cy="326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6" name="">
            <a:extLst xmlns:a="http://schemas.openxmlformats.org/drawingml/2006/main">
              <a:ext uri="{FF2B5EF4-FFF2-40B4-BE49-F238E27FC236}">
                <a16:creationId xmlns:a16="http://schemas.microsoft.com/office/drawing/2014/main" id="{60BBB2AA-7BCC-4BBC-9F39-CD1AEC83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5260816"/>
            <a:ext cx="108517" cy="184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7" name="">
            <a:extLst xmlns:a="http://schemas.openxmlformats.org/drawingml/2006/main">
              <a:ext uri="{FF2B5EF4-FFF2-40B4-BE49-F238E27FC236}">
                <a16:creationId xmlns:a16="http://schemas.microsoft.com/office/drawing/2014/main" id="{5A0D71AF-C16C-47FC-B49B-18223DF10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2917" y="5279257"/>
            <a:ext cx="108517" cy="63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8" name="">
            <a:extLst xmlns:a="http://schemas.openxmlformats.org/drawingml/2006/main">
              <a:ext uri="{FF2B5EF4-FFF2-40B4-BE49-F238E27FC236}">
                <a16:creationId xmlns:a16="http://schemas.microsoft.com/office/drawing/2014/main" id="{F59ABC85-594C-4321-9118-90C60A80E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31434" y="5279076"/>
            <a:ext cx="108517" cy="6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59" name="">
            <a:extLst xmlns:a="http://schemas.openxmlformats.org/drawingml/2006/main">
              <a:ext uri="{FF2B5EF4-FFF2-40B4-BE49-F238E27FC236}">
                <a16:creationId xmlns:a16="http://schemas.microsoft.com/office/drawing/2014/main" id="{18C605C7-147B-4B43-939A-3A5A26D67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39951" y="5260473"/>
            <a:ext cx="108517" cy="18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0" name="">
            <a:extLst xmlns:a="http://schemas.openxmlformats.org/drawingml/2006/main">
              <a:ext uri="{FF2B5EF4-FFF2-40B4-BE49-F238E27FC236}">
                <a16:creationId xmlns:a16="http://schemas.microsoft.com/office/drawing/2014/main" id="{1CC2A100-89BF-4443-8A0E-A59255619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48468" y="5231860"/>
            <a:ext cx="108517" cy="286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1" name="">
            <a:extLst xmlns:a="http://schemas.openxmlformats.org/drawingml/2006/main">
              <a:ext uri="{FF2B5EF4-FFF2-40B4-BE49-F238E27FC236}">
                <a16:creationId xmlns:a16="http://schemas.microsoft.com/office/drawing/2014/main" id="{AC5FBFB2-B6A0-4448-A9E8-C3A101B35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6985" y="5196448"/>
            <a:ext cx="108517" cy="354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2" name="">
            <a:extLst xmlns:a="http://schemas.openxmlformats.org/drawingml/2006/main">
              <a:ext uri="{FF2B5EF4-FFF2-40B4-BE49-F238E27FC236}">
                <a16:creationId xmlns:a16="http://schemas.microsoft.com/office/drawing/2014/main" id="{D438FA4F-A7F9-43B8-B6EA-6E74D29F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65502" y="5158211"/>
            <a:ext cx="108517" cy="382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3" name="">
            <a:extLst xmlns:a="http://schemas.openxmlformats.org/drawingml/2006/main">
              <a:ext uri="{FF2B5EF4-FFF2-40B4-BE49-F238E27FC236}">
                <a16:creationId xmlns:a16="http://schemas.microsoft.com/office/drawing/2014/main" id="{C33EDC15-9FBF-44C1-A095-A6C837523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4019" y="5121441"/>
            <a:ext cx="108517" cy="367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4" name="">
            <a:extLst xmlns:a="http://schemas.openxmlformats.org/drawingml/2006/main">
              <a:ext uri="{FF2B5EF4-FFF2-40B4-BE49-F238E27FC236}">
                <a16:creationId xmlns:a16="http://schemas.microsoft.com/office/drawing/2014/main" id="{3EDB01CA-3009-4BAD-90AA-2815579BA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2536" y="5090265"/>
            <a:ext cx="108517" cy="311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555FB7D6-2A4B-45CF-A2C4-43B653A4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1053" y="5068182"/>
            <a:ext cx="108517" cy="22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6" name="">
            <a:extLst xmlns:a="http://schemas.openxmlformats.org/drawingml/2006/main">
              <a:ext uri="{FF2B5EF4-FFF2-40B4-BE49-F238E27FC236}">
                <a16:creationId xmlns:a16="http://schemas.microsoft.com/office/drawing/2014/main" id="{315ABFA9-2CCA-459B-A325-F6ECAE32E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99570" y="5057670"/>
            <a:ext cx="108517" cy="105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7" name="">
            <a:extLst xmlns:a="http://schemas.openxmlformats.org/drawingml/2006/main">
              <a:ext uri="{FF2B5EF4-FFF2-40B4-BE49-F238E27FC236}">
                <a16:creationId xmlns:a16="http://schemas.microsoft.com/office/drawing/2014/main" id="{79933891-336C-4AF1-961C-7123C89F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08087" y="5057670"/>
            <a:ext cx="108517" cy="22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8" name="">
            <a:extLst xmlns:a="http://schemas.openxmlformats.org/drawingml/2006/main">
              <a:ext uri="{FF2B5EF4-FFF2-40B4-BE49-F238E27FC236}">
                <a16:creationId xmlns:a16="http://schemas.microsoft.com/office/drawing/2014/main" id="{45587E4C-B697-4532-894E-431CAC706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16604" y="5059908"/>
            <a:ext cx="108517" cy="14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69" name="">
            <a:extLst xmlns:a="http://schemas.openxmlformats.org/drawingml/2006/main">
              <a:ext uri="{FF2B5EF4-FFF2-40B4-BE49-F238E27FC236}">
                <a16:creationId xmlns:a16="http://schemas.microsoft.com/office/drawing/2014/main" id="{3B72B09F-D987-47EA-AA1B-1782811C6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5121" y="5074647"/>
            <a:ext cx="108517" cy="25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0" name="">
            <a:extLst xmlns:a="http://schemas.openxmlformats.org/drawingml/2006/main">
              <a:ext uri="{FF2B5EF4-FFF2-40B4-BE49-F238E27FC236}">
                <a16:creationId xmlns:a16="http://schemas.microsoft.com/office/drawing/2014/main" id="{BC9EE068-E305-47E3-A624-933578213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3638" y="5100231"/>
            <a:ext cx="108517" cy="335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1" name="">
            <a:extLst xmlns:a="http://schemas.openxmlformats.org/drawingml/2006/main">
              <a:ext uri="{FF2B5EF4-FFF2-40B4-BE49-F238E27FC236}">
                <a16:creationId xmlns:a16="http://schemas.microsoft.com/office/drawing/2014/main" id="{6C82EF3E-6B8D-4FC1-AF9D-4775BA93E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2154" y="5133790"/>
            <a:ext cx="108517" cy="37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2" name="">
            <a:extLst xmlns:a="http://schemas.openxmlformats.org/drawingml/2006/main">
              <a:ext uri="{FF2B5EF4-FFF2-40B4-BE49-F238E27FC236}">
                <a16:creationId xmlns:a16="http://schemas.microsoft.com/office/drawing/2014/main" id="{CC2E2EEC-04A0-4457-8676-12A7643AD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0671" y="5171556"/>
            <a:ext cx="108517" cy="37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3" name="">
            <a:extLst xmlns:a="http://schemas.openxmlformats.org/drawingml/2006/main">
              <a:ext uri="{FF2B5EF4-FFF2-40B4-BE49-F238E27FC236}">
                <a16:creationId xmlns:a16="http://schemas.microsoft.com/office/drawing/2014/main" id="{43C1F0D0-8EF5-46EF-B8ED-DAA59AB13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59188" y="5209291"/>
            <a:ext cx="108517" cy="334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4" name="">
            <a:extLst xmlns:a="http://schemas.openxmlformats.org/drawingml/2006/main">
              <a:ext uri="{FF2B5EF4-FFF2-40B4-BE49-F238E27FC236}">
                <a16:creationId xmlns:a16="http://schemas.microsoft.com/office/drawing/2014/main" id="{5BC35EA0-FD1E-491E-9AF7-14C4B4CF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7705" y="5242761"/>
            <a:ext cx="108517" cy="2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5" name="">
            <a:extLst xmlns:a="http://schemas.openxmlformats.org/drawingml/2006/main">
              <a:ext uri="{FF2B5EF4-FFF2-40B4-BE49-F238E27FC236}">
                <a16:creationId xmlns:a16="http://schemas.microsoft.com/office/drawing/2014/main" id="{ACC0F8DD-AE0C-407F-9E8D-0C681422E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6222" y="5268208"/>
            <a:ext cx="108517" cy="145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6" name="">
            <a:extLst xmlns:a="http://schemas.openxmlformats.org/drawingml/2006/main">
              <a:ext uri="{FF2B5EF4-FFF2-40B4-BE49-F238E27FC236}">
                <a16:creationId xmlns:a16="http://schemas.microsoft.com/office/drawing/2014/main" id="{69EEFA79-A868-40FF-A0EC-BC0CF2012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4739" y="5282776"/>
            <a:ext cx="108517" cy="2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7" name="">
            <a:extLst xmlns:a="http://schemas.openxmlformats.org/drawingml/2006/main">
              <a:ext uri="{FF2B5EF4-FFF2-40B4-BE49-F238E27FC236}">
                <a16:creationId xmlns:a16="http://schemas.microsoft.com/office/drawing/2014/main" id="{4EA3B69A-EB33-4315-B473-63515977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3256" y="5274143"/>
            <a:ext cx="108517" cy="106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8" name="">
            <a:extLst xmlns:a="http://schemas.openxmlformats.org/drawingml/2006/main">
              <a:ext uri="{FF2B5EF4-FFF2-40B4-BE49-F238E27FC236}">
                <a16:creationId xmlns:a16="http://schemas.microsoft.com/office/drawing/2014/main" id="{4FAEE995-D1C5-449E-B0D9-B671E2859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1773" y="5251909"/>
            <a:ext cx="108517" cy="22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79" name="">
            <a:extLst xmlns:a="http://schemas.openxmlformats.org/drawingml/2006/main">
              <a:ext uri="{FF2B5EF4-FFF2-40B4-BE49-F238E27FC236}">
                <a16:creationId xmlns:a16="http://schemas.microsoft.com/office/drawing/2014/main" id="{34324138-1562-4877-990D-DEB481C0E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10290" y="5220627"/>
            <a:ext cx="108517" cy="3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0" name="">
            <a:extLst xmlns:a="http://schemas.openxmlformats.org/drawingml/2006/main">
              <a:ext uri="{FF2B5EF4-FFF2-40B4-BE49-F238E27FC236}">
                <a16:creationId xmlns:a16="http://schemas.microsoft.com/office/drawing/2014/main" id="{C5969CF8-0154-4709-A731-C8CF0809B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8807" y="5183806"/>
            <a:ext cx="108517" cy="36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1" name="">
            <a:extLst xmlns:a="http://schemas.openxmlformats.org/drawingml/2006/main">
              <a:ext uri="{FF2B5EF4-FFF2-40B4-BE49-F238E27FC236}">
                <a16:creationId xmlns:a16="http://schemas.microsoft.com/office/drawing/2014/main" id="{540B9C41-4403-4EE6-9B4A-7AFEEABD7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7324" y="5145580"/>
            <a:ext cx="108517" cy="382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2" name="">
            <a:extLst xmlns:a="http://schemas.openxmlformats.org/drawingml/2006/main">
              <a:ext uri="{FF2B5EF4-FFF2-40B4-BE49-F238E27FC236}">
                <a16:creationId xmlns:a16="http://schemas.microsoft.com/office/drawing/2014/main" id="{0792E545-2D1A-40B0-823D-B0422E742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5841" y="5110238"/>
            <a:ext cx="108517" cy="353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3" name="">
            <a:extLst xmlns:a="http://schemas.openxmlformats.org/drawingml/2006/main">
              <a:ext uri="{FF2B5EF4-FFF2-40B4-BE49-F238E27FC236}">
                <a16:creationId xmlns:a16="http://schemas.microsoft.com/office/drawing/2014/main" id="{397F728B-34C0-4685-AA53-26599A7AE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44358" y="5081747"/>
            <a:ext cx="108517" cy="284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4" name="">
            <a:extLst xmlns:a="http://schemas.openxmlformats.org/drawingml/2006/main">
              <a:ext uri="{FF2B5EF4-FFF2-40B4-BE49-F238E27FC236}">
                <a16:creationId xmlns:a16="http://schemas.microsoft.com/office/drawing/2014/main" id="{5745C985-AE29-46C7-819F-8F08986E7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5325270"/>
            <a:ext cx="108517" cy="12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5" name="">
            <a:extLst xmlns:a="http://schemas.openxmlformats.org/drawingml/2006/main">
              <a:ext uri="{FF2B5EF4-FFF2-40B4-BE49-F238E27FC236}">
                <a16:creationId xmlns:a16="http://schemas.microsoft.com/office/drawing/2014/main" id="{2D542510-F45D-4099-98C1-60944A590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2917" y="5336866"/>
            <a:ext cx="108517" cy="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6" name="">
            <a:extLst xmlns:a="http://schemas.openxmlformats.org/drawingml/2006/main">
              <a:ext uri="{FF2B5EF4-FFF2-40B4-BE49-F238E27FC236}">
                <a16:creationId xmlns:a16="http://schemas.microsoft.com/office/drawing/2014/main" id="{9E002172-57D9-4C29-ACBD-C2ACA6A07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31434" y="5323711"/>
            <a:ext cx="108517" cy="13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7" name="">
            <a:extLst xmlns:a="http://schemas.openxmlformats.org/drawingml/2006/main">
              <a:ext uri="{FF2B5EF4-FFF2-40B4-BE49-F238E27FC236}">
                <a16:creationId xmlns:a16="http://schemas.microsoft.com/office/drawing/2014/main" id="{77CB48D0-9E6D-423C-ABEA-152134233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39951" y="5299416"/>
            <a:ext cx="108517" cy="242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8" name="">
            <a:extLst xmlns:a="http://schemas.openxmlformats.org/drawingml/2006/main">
              <a:ext uri="{FF2B5EF4-FFF2-40B4-BE49-F238E27FC236}">
                <a16:creationId xmlns:a16="http://schemas.microsoft.com/office/drawing/2014/main" id="{A50A4D11-EE2C-4BB3-9747-C64B71D4E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48468" y="5266710"/>
            <a:ext cx="108517" cy="327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89" name="">
            <a:extLst xmlns:a="http://schemas.openxmlformats.org/drawingml/2006/main">
              <a:ext uri="{FF2B5EF4-FFF2-40B4-BE49-F238E27FC236}">
                <a16:creationId xmlns:a16="http://schemas.microsoft.com/office/drawing/2014/main" id="{E9A9E001-3708-4290-9E3B-0F0DE9418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6985" y="5229261"/>
            <a:ext cx="108517" cy="37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0" name="">
            <a:extLst xmlns:a="http://schemas.openxmlformats.org/drawingml/2006/main">
              <a:ext uri="{FF2B5EF4-FFF2-40B4-BE49-F238E27FC236}">
                <a16:creationId xmlns:a16="http://schemas.microsoft.com/office/drawing/2014/main" id="{1C415537-9D1B-41F1-AA0B-0AF649A90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65502" y="5191274"/>
            <a:ext cx="108517" cy="37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1" name="">
            <a:extLst xmlns:a="http://schemas.openxmlformats.org/drawingml/2006/main">
              <a:ext uri="{FF2B5EF4-FFF2-40B4-BE49-F238E27FC236}">
                <a16:creationId xmlns:a16="http://schemas.microsoft.com/office/drawing/2014/main" id="{7A37275C-4230-4F56-B25E-59E934533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4019" y="5157012"/>
            <a:ext cx="108517" cy="342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2" name="">
            <a:extLst xmlns:a="http://schemas.openxmlformats.org/drawingml/2006/main">
              <a:ext uri="{FF2B5EF4-FFF2-40B4-BE49-F238E27FC236}">
                <a16:creationId xmlns:a16="http://schemas.microsoft.com/office/drawing/2014/main" id="{BBE9C895-E7F0-4889-8EF2-CEC5DFB06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2536" y="5130320"/>
            <a:ext cx="108517" cy="2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3" name="">
            <a:extLst xmlns:a="http://schemas.openxmlformats.org/drawingml/2006/main">
              <a:ext uri="{FF2B5EF4-FFF2-40B4-BE49-F238E27FC236}">
                <a16:creationId xmlns:a16="http://schemas.microsoft.com/office/drawing/2014/main" id="{42639B17-D5CC-432A-9D85-D966D1A4A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1053" y="5114194"/>
            <a:ext cx="108517" cy="161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4" name="">
            <a:extLst xmlns:a="http://schemas.openxmlformats.org/drawingml/2006/main">
              <a:ext uri="{FF2B5EF4-FFF2-40B4-BE49-F238E27FC236}">
                <a16:creationId xmlns:a16="http://schemas.microsoft.com/office/drawing/2014/main" id="{4DB012AA-F8DA-4F05-A480-2C751274F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99570" y="5110444"/>
            <a:ext cx="108517" cy="3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5" name="">
            <a:extLst xmlns:a="http://schemas.openxmlformats.org/drawingml/2006/main">
              <a:ext uri="{FF2B5EF4-FFF2-40B4-BE49-F238E27FC236}">
                <a16:creationId xmlns:a16="http://schemas.microsoft.com/office/drawing/2014/main" id="{709AF648-5A99-4DB4-8DEF-18D031F9C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08087" y="5110444"/>
            <a:ext cx="108517" cy="90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6" name="">
            <a:extLst xmlns:a="http://schemas.openxmlformats.org/drawingml/2006/main">
              <a:ext uri="{FF2B5EF4-FFF2-40B4-BE49-F238E27FC236}">
                <a16:creationId xmlns:a16="http://schemas.microsoft.com/office/drawing/2014/main" id="{AAE9D5C8-4C07-4C89-A1C1-397D4EBA9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16604" y="5119490"/>
            <a:ext cx="108517" cy="208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7" name="">
            <a:extLst xmlns:a="http://schemas.openxmlformats.org/drawingml/2006/main">
              <a:ext uri="{FF2B5EF4-FFF2-40B4-BE49-F238E27FC236}">
                <a16:creationId xmlns:a16="http://schemas.microsoft.com/office/drawing/2014/main" id="{B19B32C0-340D-4BF5-A9B2-5278FBEC5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5121" y="5140318"/>
            <a:ext cx="108517" cy="30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8" name="">
            <a:extLst xmlns:a="http://schemas.openxmlformats.org/drawingml/2006/main">
              <a:ext uri="{FF2B5EF4-FFF2-40B4-BE49-F238E27FC236}">
                <a16:creationId xmlns:a16="http://schemas.microsoft.com/office/drawing/2014/main" id="{8C0CD88B-1BF2-4B31-8C3F-EA6E12F3B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3638" y="5170590"/>
            <a:ext cx="108517" cy="363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199" name="">
            <a:extLst xmlns:a="http://schemas.openxmlformats.org/drawingml/2006/main">
              <a:ext uri="{FF2B5EF4-FFF2-40B4-BE49-F238E27FC236}">
                <a16:creationId xmlns:a16="http://schemas.microsoft.com/office/drawing/2014/main" id="{C03F45BD-F574-4637-9F05-FAEEF77A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2154" y="5206908"/>
            <a:ext cx="108517" cy="382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0" name="">
            <a:extLst xmlns:a="http://schemas.openxmlformats.org/drawingml/2006/main">
              <a:ext uri="{FF2B5EF4-FFF2-40B4-BE49-F238E27FC236}">
                <a16:creationId xmlns:a16="http://schemas.microsoft.com/office/drawing/2014/main" id="{B46CB663-FF09-434A-96FD-A177DCFCB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0671" y="5245196"/>
            <a:ext cx="108517" cy="35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1" name="">
            <a:extLst xmlns:a="http://schemas.openxmlformats.org/drawingml/2006/main">
              <a:ext uri="{FF2B5EF4-FFF2-40B4-BE49-F238E27FC236}">
                <a16:creationId xmlns:a16="http://schemas.microsoft.com/office/drawing/2014/main" id="{28131DDA-B8FD-4899-B834-E99119F9F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59188" y="5281157"/>
            <a:ext cx="108517" cy="295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2" name="">
            <a:extLst xmlns:a="http://schemas.openxmlformats.org/drawingml/2006/main">
              <a:ext uri="{FF2B5EF4-FFF2-40B4-BE49-F238E27FC236}">
                <a16:creationId xmlns:a16="http://schemas.microsoft.com/office/drawing/2014/main" id="{1725BD43-EA90-4CDB-9EC2-89171C7EE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7705" y="5310755"/>
            <a:ext cx="108517" cy="199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3" name="">
            <a:extLst xmlns:a="http://schemas.openxmlformats.org/drawingml/2006/main">
              <a:ext uri="{FF2B5EF4-FFF2-40B4-BE49-F238E27FC236}">
                <a16:creationId xmlns:a16="http://schemas.microsoft.com/office/drawing/2014/main" id="{B35249F9-2BEE-426F-815A-CE468385D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6222" y="5330668"/>
            <a:ext cx="108517" cy="7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4" name="">
            <a:extLst xmlns:a="http://schemas.openxmlformats.org/drawingml/2006/main">
              <a:ext uri="{FF2B5EF4-FFF2-40B4-BE49-F238E27FC236}">
                <a16:creationId xmlns:a16="http://schemas.microsoft.com/office/drawing/2014/main" id="{0DDB1912-0E3C-41C9-860E-913E51069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4739" y="5333838"/>
            <a:ext cx="108517" cy="4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5" name="">
            <a:extLst xmlns:a="http://schemas.openxmlformats.org/drawingml/2006/main">
              <a:ext uri="{FF2B5EF4-FFF2-40B4-BE49-F238E27FC236}">
                <a16:creationId xmlns:a16="http://schemas.microsoft.com/office/drawing/2014/main" id="{9DB88E06-6D3F-4E1D-89AA-195813D88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3256" y="5316739"/>
            <a:ext cx="108517" cy="17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6" name="">
            <a:extLst xmlns:a="http://schemas.openxmlformats.org/drawingml/2006/main">
              <a:ext uri="{FF2B5EF4-FFF2-40B4-BE49-F238E27FC236}">
                <a16:creationId xmlns:a16="http://schemas.microsoft.com/office/drawing/2014/main" id="{C9D8EA1A-E9E6-4E0B-8F84-4A97843A4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1773" y="5289283"/>
            <a:ext cx="108517" cy="274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7" name="">
            <a:extLst xmlns:a="http://schemas.openxmlformats.org/drawingml/2006/main">
              <a:ext uri="{FF2B5EF4-FFF2-40B4-BE49-F238E27FC236}">
                <a16:creationId xmlns:a16="http://schemas.microsoft.com/office/drawing/2014/main" id="{86A80A00-0E85-4E99-88AA-6AA6F8E5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10290" y="5254553"/>
            <a:ext cx="108517" cy="347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8" name="">
            <a:extLst xmlns:a="http://schemas.openxmlformats.org/drawingml/2006/main">
              <a:ext uri="{FF2B5EF4-FFF2-40B4-BE49-F238E27FC236}">
                <a16:creationId xmlns:a16="http://schemas.microsoft.com/office/drawing/2014/main" id="{57DD680C-4E40-451F-BB45-329B3AC72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8807" y="5216445"/>
            <a:ext cx="108517" cy="381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09" name="">
            <a:extLst xmlns:a="http://schemas.openxmlformats.org/drawingml/2006/main">
              <a:ext uri="{FF2B5EF4-FFF2-40B4-BE49-F238E27FC236}">
                <a16:creationId xmlns:a16="http://schemas.microsoft.com/office/drawing/2014/main" id="{77548138-333E-4247-A15A-96FED1EDD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7324" y="5179237"/>
            <a:ext cx="108517" cy="37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0" name="">
            <a:extLst xmlns:a="http://schemas.openxmlformats.org/drawingml/2006/main">
              <a:ext uri="{FF2B5EF4-FFF2-40B4-BE49-F238E27FC236}">
                <a16:creationId xmlns:a16="http://schemas.microsoft.com/office/drawing/2014/main" id="{6854C359-3AA3-4BFD-A05D-916E0D0D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5841" y="5147105"/>
            <a:ext cx="108517" cy="321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1" name="">
            <a:extLst xmlns:a="http://schemas.openxmlformats.org/drawingml/2006/main">
              <a:ext uri="{FF2B5EF4-FFF2-40B4-BE49-F238E27FC236}">
                <a16:creationId xmlns:a16="http://schemas.microsoft.com/office/drawing/2014/main" id="{36AABBD7-2CDE-491A-A241-A26EA455F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44358" y="5123655"/>
            <a:ext cx="108517" cy="23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2" name="">
            <a:extLst xmlns:a="http://schemas.openxmlformats.org/drawingml/2006/main">
              <a:ext uri="{FF2B5EF4-FFF2-40B4-BE49-F238E27FC236}">
                <a16:creationId xmlns:a16="http://schemas.microsoft.com/office/drawing/2014/main" id="{0F4234D7-B7F6-43DB-85F0-2ABFA8BD5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4400" y="5386468"/>
            <a:ext cx="108517" cy="54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3" name="">
            <a:extLst xmlns:a="http://schemas.openxmlformats.org/drawingml/2006/main">
              <a:ext uri="{FF2B5EF4-FFF2-40B4-BE49-F238E27FC236}">
                <a16:creationId xmlns:a16="http://schemas.microsoft.com/office/drawing/2014/main" id="{153DFBA6-21E4-4DDF-89F6-6934703A5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2917" y="5384520"/>
            <a:ext cx="108517" cy="73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4" name="">
            <a:extLst xmlns:a="http://schemas.openxmlformats.org/drawingml/2006/main">
              <a:ext uri="{FF2B5EF4-FFF2-40B4-BE49-F238E27FC236}">
                <a16:creationId xmlns:a16="http://schemas.microsoft.com/office/drawing/2014/main" id="{57F95794-E376-4097-B19D-D7206556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31434" y="5365139"/>
            <a:ext cx="108517" cy="193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5" name="">
            <a:extLst xmlns:a="http://schemas.openxmlformats.org/drawingml/2006/main">
              <a:ext uri="{FF2B5EF4-FFF2-40B4-BE49-F238E27FC236}">
                <a16:creationId xmlns:a16="http://schemas.microsoft.com/office/drawing/2014/main" id="{E495C64F-23DC-4F3A-BB24-4C9D9B3B7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39951" y="5335938"/>
            <a:ext cx="108517" cy="292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6" name="">
            <a:extLst xmlns:a="http://schemas.openxmlformats.org/drawingml/2006/main">
              <a:ext uri="{FF2B5EF4-FFF2-40B4-BE49-F238E27FC236}">
                <a16:creationId xmlns:a16="http://schemas.microsoft.com/office/drawing/2014/main" id="{19F69F94-F504-479C-A5C3-D0D05677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48468" y="5300194"/>
            <a:ext cx="108517" cy="357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7" name="">
            <a:extLst xmlns:a="http://schemas.openxmlformats.org/drawingml/2006/main">
              <a:ext uri="{FF2B5EF4-FFF2-40B4-BE49-F238E27FC236}">
                <a16:creationId xmlns:a16="http://schemas.microsoft.com/office/drawing/2014/main" id="{7AE85A04-0A33-485E-AE7C-970E745C9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6985" y="5261920"/>
            <a:ext cx="108517" cy="382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8" name="">
            <a:extLst xmlns:a="http://schemas.openxmlformats.org/drawingml/2006/main">
              <a:ext uri="{FF2B5EF4-FFF2-40B4-BE49-F238E27FC236}">
                <a16:creationId xmlns:a16="http://schemas.microsoft.com/office/drawing/2014/main" id="{508AAE3B-D25D-4E11-96E1-DCA791C82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65502" y="5225410"/>
            <a:ext cx="108517" cy="365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19" name="">
            <a:extLst xmlns:a="http://schemas.openxmlformats.org/drawingml/2006/main">
              <a:ext uri="{FF2B5EF4-FFF2-40B4-BE49-F238E27FC236}">
                <a16:creationId xmlns:a16="http://schemas.microsoft.com/office/drawing/2014/main" id="{9699A7F9-478F-4193-BD21-8D9B12E07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4019" y="5194763"/>
            <a:ext cx="108517" cy="30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0" name="">
            <a:extLst xmlns:a="http://schemas.openxmlformats.org/drawingml/2006/main">
              <a:ext uri="{FF2B5EF4-FFF2-40B4-BE49-F238E27FC236}">
                <a16:creationId xmlns:a16="http://schemas.microsoft.com/office/drawing/2014/main" id="{061F2B6A-7AF8-4B50-B677-93D9BE331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2536" y="5173418"/>
            <a:ext cx="108517" cy="213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1" name="">
            <a:extLst xmlns:a="http://schemas.openxmlformats.org/drawingml/2006/main">
              <a:ext uri="{FF2B5EF4-FFF2-40B4-BE49-F238E27FC236}">
                <a16:creationId xmlns:a16="http://schemas.microsoft.com/office/drawing/2014/main" id="{9F84C9C2-D5CB-457C-9A24-5C8B1F0B9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1053" y="5163770"/>
            <a:ext cx="108517" cy="96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2" name="">
            <a:extLst xmlns:a="http://schemas.openxmlformats.org/drawingml/2006/main">
              <a:ext uri="{FF2B5EF4-FFF2-40B4-BE49-F238E27FC236}">
                <a16:creationId xmlns:a16="http://schemas.microsoft.com/office/drawing/2014/main" id="{242BE7F2-2803-470E-9F8D-8271234D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99570" y="5163770"/>
            <a:ext cx="108517" cy="3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3" name="">
            <a:extLst xmlns:a="http://schemas.openxmlformats.org/drawingml/2006/main">
              <a:ext uri="{FF2B5EF4-FFF2-40B4-BE49-F238E27FC236}">
                <a16:creationId xmlns:a16="http://schemas.microsoft.com/office/drawing/2014/main" id="{793935E1-6A06-417B-B307-CF7C47D7E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08087" y="5166903"/>
            <a:ext cx="108517" cy="15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4" name="">
            <a:extLst xmlns:a="http://schemas.openxmlformats.org/drawingml/2006/main">
              <a:ext uri="{FF2B5EF4-FFF2-40B4-BE49-F238E27FC236}">
                <a16:creationId xmlns:a16="http://schemas.microsoft.com/office/drawing/2014/main" id="{B6D10B85-72CC-4CE2-AC9F-303EA5C90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16604" y="5182464"/>
            <a:ext cx="108517" cy="262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5" name="">
            <a:extLst xmlns:a="http://schemas.openxmlformats.org/drawingml/2006/main">
              <a:ext uri="{FF2B5EF4-FFF2-40B4-BE49-F238E27FC236}">
                <a16:creationId xmlns:a16="http://schemas.microsoft.com/office/drawing/2014/main" id="{AF944D58-A36A-4175-B63F-EAE27D4F8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5121" y="5208708"/>
            <a:ext cx="108517" cy="33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6" name="">
            <a:extLst xmlns:a="http://schemas.openxmlformats.org/drawingml/2006/main">
              <a:ext uri="{FF2B5EF4-FFF2-40B4-BE49-F238E27FC236}">
                <a16:creationId xmlns:a16="http://schemas.microsoft.com/office/drawing/2014/main" id="{39A3A55F-7F12-40B2-BB60-AE9115FB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3638" y="5242689"/>
            <a:ext cx="108517" cy="379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7" name="">
            <a:extLst xmlns:a="http://schemas.openxmlformats.org/drawingml/2006/main">
              <a:ext uri="{FF2B5EF4-FFF2-40B4-BE49-F238E27FC236}">
                <a16:creationId xmlns:a16="http://schemas.microsoft.com/office/drawing/2014/main" id="{FFD98356-E4F5-4AF8-BE51-91D5E14A5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2154" y="5280593"/>
            <a:ext cx="108517" cy="375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8" name="">
            <a:extLst xmlns:a="http://schemas.openxmlformats.org/drawingml/2006/main">
              <a:ext uri="{FF2B5EF4-FFF2-40B4-BE49-F238E27FC236}">
                <a16:creationId xmlns:a16="http://schemas.microsoft.com/office/drawing/2014/main" id="{B309BA7F-3985-4F58-8751-0B853307D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0671" y="5318166"/>
            <a:ext cx="108517" cy="33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29" name="">
            <a:extLst xmlns:a="http://schemas.openxmlformats.org/drawingml/2006/main">
              <a:ext uri="{FF2B5EF4-FFF2-40B4-BE49-F238E27FC236}">
                <a16:creationId xmlns:a16="http://schemas.microsoft.com/office/drawing/2014/main" id="{21E7733D-DE76-4529-9918-809DE1E41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59188" y="5351190"/>
            <a:ext cx="108517" cy="247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0" name="">
            <a:extLst xmlns:a="http://schemas.openxmlformats.org/drawingml/2006/main">
              <a:ext uri="{FF2B5EF4-FFF2-40B4-BE49-F238E27FC236}">
                <a16:creationId xmlns:a16="http://schemas.microsoft.com/office/drawing/2014/main" id="{DF150AA8-A0F5-4533-9DB6-4C57181A6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7705" y="5375961"/>
            <a:ext cx="108517" cy="137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1" name="">
            <a:extLst xmlns:a="http://schemas.openxmlformats.org/drawingml/2006/main">
              <a:ext uri="{FF2B5EF4-FFF2-40B4-BE49-F238E27FC236}">
                <a16:creationId xmlns:a16="http://schemas.microsoft.com/office/drawing/2014/main" id="{4026EB28-85F4-4806-A7F2-980818785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6222" y="5389697"/>
            <a:ext cx="108517" cy="11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2" name="">
            <a:extLst xmlns:a="http://schemas.openxmlformats.org/drawingml/2006/main">
              <a:ext uri="{FF2B5EF4-FFF2-40B4-BE49-F238E27FC236}">
                <a16:creationId xmlns:a16="http://schemas.microsoft.com/office/drawing/2014/main" id="{1DF6B8C7-3846-46B8-A0EC-1B781850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4739" y="5379311"/>
            <a:ext cx="108517" cy="115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3" name="">
            <a:extLst xmlns:a="http://schemas.openxmlformats.org/drawingml/2006/main">
              <a:ext uri="{FF2B5EF4-FFF2-40B4-BE49-F238E27FC236}">
                <a16:creationId xmlns:a16="http://schemas.microsoft.com/office/drawing/2014/main" id="{532AD795-B693-455E-A0B7-84418624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3256" y="5356354"/>
            <a:ext cx="108517" cy="22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4" name="">
            <a:extLst xmlns:a="http://schemas.openxmlformats.org/drawingml/2006/main">
              <a:ext uri="{FF2B5EF4-FFF2-40B4-BE49-F238E27FC236}">
                <a16:creationId xmlns:a16="http://schemas.microsoft.com/office/drawing/2014/main" id="{3542C3EE-5FB8-4671-BF7A-A019C6849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1773" y="5324563"/>
            <a:ext cx="108517" cy="317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5" name="">
            <a:extLst xmlns:a="http://schemas.openxmlformats.org/drawingml/2006/main">
              <a:ext uri="{FF2B5EF4-FFF2-40B4-BE49-F238E27FC236}">
                <a16:creationId xmlns:a16="http://schemas.microsoft.com/office/drawing/2014/main" id="{2D6DE53B-720D-494F-B83B-60D12663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10290" y="5287507"/>
            <a:ext cx="108517" cy="370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6" name="">
            <a:extLst xmlns:a="http://schemas.openxmlformats.org/drawingml/2006/main">
              <a:ext uri="{FF2B5EF4-FFF2-40B4-BE49-F238E27FC236}">
                <a16:creationId xmlns:a16="http://schemas.microsoft.com/office/drawing/2014/main" id="{B5193C03-DEFA-4CC1-8DD9-961D37450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8807" y="5249343"/>
            <a:ext cx="108517" cy="38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7" name="">
            <a:extLst xmlns:a="http://schemas.openxmlformats.org/drawingml/2006/main">
              <a:ext uri="{FF2B5EF4-FFF2-40B4-BE49-F238E27FC236}">
                <a16:creationId xmlns:a16="http://schemas.microsoft.com/office/drawing/2014/main" id="{2D25B40D-0FF9-42BD-B3D6-6846BA43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7324" y="5214356"/>
            <a:ext cx="108517" cy="34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8" name="">
            <a:extLst xmlns:a="http://schemas.openxmlformats.org/drawingml/2006/main">
              <a:ext uri="{FF2B5EF4-FFF2-40B4-BE49-F238E27FC236}">
                <a16:creationId xmlns:a16="http://schemas.microsoft.com/office/drawing/2014/main" id="{6F211366-790B-49D1-835F-82DF6539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5841" y="5186472"/>
            <a:ext cx="108517" cy="27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39" name="">
            <a:extLst xmlns:a="http://schemas.openxmlformats.org/drawingml/2006/main">
              <a:ext uri="{FF2B5EF4-FFF2-40B4-BE49-F238E27FC236}">
                <a16:creationId xmlns:a16="http://schemas.microsoft.com/office/drawing/2014/main" id="{AD0E3FD0-CC73-42F9-A710-9EEF0D600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44358" y="5168820"/>
            <a:ext cx="108517" cy="176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0" name="">
            <a:extLst xmlns:a="http://schemas.openxmlformats.org/drawingml/2006/main">
              <a:ext uri="{FF2B5EF4-FFF2-40B4-BE49-F238E27FC236}">
                <a16:creationId xmlns:a16="http://schemas.microsoft.com/office/drawing/2014/main" id="{C431B8F0-B446-4F21-B3D7-260FD0274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4400" y="5442713"/>
            <a:ext cx="108517" cy="1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1" name="">
            <a:extLst xmlns:a="http://schemas.openxmlformats.org/drawingml/2006/main">
              <a:ext uri="{FF2B5EF4-FFF2-40B4-BE49-F238E27FC236}">
                <a16:creationId xmlns:a16="http://schemas.microsoft.com/office/drawing/2014/main" id="{6AF8A5F9-B4BB-4CC7-A7EA-B35FA985B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2917" y="5428720"/>
            <a:ext cx="108517" cy="13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2" name="">
            <a:extLst xmlns:a="http://schemas.openxmlformats.org/drawingml/2006/main">
              <a:ext uri="{FF2B5EF4-FFF2-40B4-BE49-F238E27FC236}">
                <a16:creationId xmlns:a16="http://schemas.microsoft.com/office/drawing/2014/main" id="{31482202-8742-4045-B607-99724FFBE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31434" y="5403739"/>
            <a:ext cx="108517" cy="249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3" name="">
            <a:extLst xmlns:a="http://schemas.openxmlformats.org/drawingml/2006/main">
              <a:ext uri="{FF2B5EF4-FFF2-40B4-BE49-F238E27FC236}">
                <a16:creationId xmlns:a16="http://schemas.microsoft.com/office/drawing/2014/main" id="{CB36470F-47E5-4FC7-AD1C-E5B97D25E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39951" y="5370576"/>
            <a:ext cx="108517" cy="33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4" name="">
            <a:extLst xmlns:a="http://schemas.openxmlformats.org/drawingml/2006/main">
              <a:ext uri="{FF2B5EF4-FFF2-40B4-BE49-F238E27FC236}">
                <a16:creationId xmlns:a16="http://schemas.microsoft.com/office/drawing/2014/main" id="{91D5AFFF-6E05-4634-B177-628D938D7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48468" y="5332950"/>
            <a:ext cx="108517" cy="3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5" name="">
            <a:extLst xmlns:a="http://schemas.openxmlformats.org/drawingml/2006/main">
              <a:ext uri="{FF2B5EF4-FFF2-40B4-BE49-F238E27FC236}">
                <a16:creationId xmlns:a16="http://schemas.microsoft.com/office/drawing/2014/main" id="{C9B4696C-7D5D-4F7D-9D4A-F17F29837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6985" y="5295087"/>
            <a:ext cx="108517" cy="378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6" name="">
            <a:extLst xmlns:a="http://schemas.openxmlformats.org/drawingml/2006/main">
              <a:ext uri="{FF2B5EF4-FFF2-40B4-BE49-F238E27FC236}">
                <a16:creationId xmlns:a16="http://schemas.microsoft.com/office/drawing/2014/main" id="{EE683262-6EDF-480E-94D4-9D15DE80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65502" y="5261234"/>
            <a:ext cx="108517" cy="338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7" name="">
            <a:extLst xmlns:a="http://schemas.openxmlformats.org/drawingml/2006/main">
              <a:ext uri="{FF2B5EF4-FFF2-40B4-BE49-F238E27FC236}">
                <a16:creationId xmlns:a16="http://schemas.microsoft.com/office/drawing/2014/main" id="{902329B0-5789-489F-AFE8-B2F947AB6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4019" y="5235192"/>
            <a:ext cx="108517" cy="26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8" name="">
            <a:extLst xmlns:a="http://schemas.openxmlformats.org/drawingml/2006/main">
              <a:ext uri="{FF2B5EF4-FFF2-40B4-BE49-F238E27FC236}">
                <a16:creationId xmlns:a16="http://schemas.microsoft.com/office/drawing/2014/main" id="{75F4B3D2-9DE0-45FF-8EA4-222F85820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2536" y="5219883"/>
            <a:ext cx="108517" cy="1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49" name="">
            <a:extLst xmlns:a="http://schemas.openxmlformats.org/drawingml/2006/main">
              <a:ext uri="{FF2B5EF4-FFF2-40B4-BE49-F238E27FC236}">
                <a16:creationId xmlns:a16="http://schemas.microsoft.com/office/drawing/2014/main" id="{449493D6-EE5C-40F6-A54C-40E274E0D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1053" y="5217025"/>
            <a:ext cx="108517" cy="28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0" name="">
            <a:extLst xmlns:a="http://schemas.openxmlformats.org/drawingml/2006/main">
              <a:ext uri="{FF2B5EF4-FFF2-40B4-BE49-F238E27FC236}">
                <a16:creationId xmlns:a16="http://schemas.microsoft.com/office/drawing/2014/main" id="{EF6CE954-703E-47E3-BF19-4CFA3771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99570" y="5217025"/>
            <a:ext cx="108517" cy="9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1" name="">
            <a:extLst xmlns:a="http://schemas.openxmlformats.org/drawingml/2006/main">
              <a:ext uri="{FF2B5EF4-FFF2-40B4-BE49-F238E27FC236}">
                <a16:creationId xmlns:a16="http://schemas.microsoft.com/office/drawing/2014/main" id="{61D5AA07-64CA-4CBC-B4BF-858E9F3DC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08087" y="5226940"/>
            <a:ext cx="108517" cy="21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2" name="">
            <a:extLst xmlns:a="http://schemas.openxmlformats.org/drawingml/2006/main">
              <a:ext uri="{FF2B5EF4-FFF2-40B4-BE49-F238E27FC236}">
                <a16:creationId xmlns:a16="http://schemas.microsoft.com/office/drawing/2014/main" id="{F9294BC3-EE0C-4501-9B02-A246B2D2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16604" y="5248514"/>
            <a:ext cx="108517" cy="30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3" name="">
            <a:extLst xmlns:a="http://schemas.openxmlformats.org/drawingml/2006/main">
              <a:ext uri="{FF2B5EF4-FFF2-40B4-BE49-F238E27FC236}">
                <a16:creationId xmlns:a16="http://schemas.microsoft.com/office/drawing/2014/main" id="{989E517B-8F07-4676-A963-19E36C65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5121" y="5279326"/>
            <a:ext cx="108517" cy="36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4" name="">
            <a:extLst xmlns:a="http://schemas.openxmlformats.org/drawingml/2006/main">
              <a:ext uri="{FF2B5EF4-FFF2-40B4-BE49-F238E27FC236}">
                <a16:creationId xmlns:a16="http://schemas.microsoft.com/office/drawing/2014/main" id="{5B425276-91A3-499D-ACFA-C9584442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3638" y="5315918"/>
            <a:ext cx="108517" cy="382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5" name="">
            <a:extLst xmlns:a="http://schemas.openxmlformats.org/drawingml/2006/main">
              <a:ext uri="{FF2B5EF4-FFF2-40B4-BE49-F238E27FC236}">
                <a16:creationId xmlns:a16="http://schemas.microsoft.com/office/drawing/2014/main" id="{1D8EE461-2EF0-414F-8FF4-5E4A2360F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2154" y="5354183"/>
            <a:ext cx="108517" cy="356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6" name="">
            <a:extLst xmlns:a="http://schemas.openxmlformats.org/drawingml/2006/main">
              <a:ext uri="{FF2B5EF4-FFF2-40B4-BE49-F238E27FC236}">
                <a16:creationId xmlns:a16="http://schemas.microsoft.com/office/drawing/2014/main" id="{D99085DA-C066-4C14-A94F-CC0E4777F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0671" y="5389826"/>
            <a:ext cx="108517" cy="290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7" name="">
            <a:extLst xmlns:a="http://schemas.openxmlformats.org/drawingml/2006/main">
              <a:ext uri="{FF2B5EF4-FFF2-40B4-BE49-F238E27FC236}">
                <a16:creationId xmlns:a16="http://schemas.microsoft.com/office/drawing/2014/main" id="{C30A6711-7605-4424-B6C9-B43DEB04F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59188" y="5418848"/>
            <a:ext cx="108517" cy="191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8" name="">
            <a:extLst xmlns:a="http://schemas.openxmlformats.org/drawingml/2006/main">
              <a:ext uri="{FF2B5EF4-FFF2-40B4-BE49-F238E27FC236}">
                <a16:creationId xmlns:a16="http://schemas.microsoft.com/office/drawing/2014/main" id="{CC5694A0-C90F-4F44-A627-98C1FDDE7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7705" y="5437990"/>
            <a:ext cx="108517" cy="71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59" name="">
            <a:extLst xmlns:a="http://schemas.openxmlformats.org/drawingml/2006/main">
              <a:ext uri="{FF2B5EF4-FFF2-40B4-BE49-F238E27FC236}">
                <a16:creationId xmlns:a16="http://schemas.microsoft.com/office/drawing/2014/main" id="{619EBBEA-5179-4B0A-93ED-97B12564A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6222" y="5439394"/>
            <a:ext cx="108517" cy="57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0" name="">
            <a:extLst xmlns:a="http://schemas.openxmlformats.org/drawingml/2006/main">
              <a:ext uri="{FF2B5EF4-FFF2-40B4-BE49-F238E27FC236}">
                <a16:creationId xmlns:a16="http://schemas.microsoft.com/office/drawing/2014/main" id="{4278DA70-8841-415F-BC8D-8199449E5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4739" y="5421498"/>
            <a:ext cx="108517" cy="17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1" name="">
            <a:extLst xmlns:a="http://schemas.openxmlformats.org/drawingml/2006/main">
              <a:ext uri="{FF2B5EF4-FFF2-40B4-BE49-F238E27FC236}">
                <a16:creationId xmlns:a16="http://schemas.microsoft.com/office/drawing/2014/main" id="{23D8902C-B268-4B5B-87A8-4AD02308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3256" y="5393425"/>
            <a:ext cx="108517" cy="280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2" name="">
            <a:extLst xmlns:a="http://schemas.openxmlformats.org/drawingml/2006/main">
              <a:ext uri="{FF2B5EF4-FFF2-40B4-BE49-F238E27FC236}">
                <a16:creationId xmlns:a16="http://schemas.microsoft.com/office/drawing/2014/main" id="{2DAC7CE2-FFDC-46F4-98EE-01A729811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1773" y="5358327"/>
            <a:ext cx="108517" cy="35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3" name="">
            <a:extLst xmlns:a="http://schemas.openxmlformats.org/drawingml/2006/main">
              <a:ext uri="{FF2B5EF4-FFF2-40B4-BE49-F238E27FC236}">
                <a16:creationId xmlns:a16="http://schemas.microsoft.com/office/drawing/2014/main" id="{703F5F92-69FC-4547-B039-B222DF5F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10290" y="5320142"/>
            <a:ext cx="108517" cy="381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4" name="">
            <a:extLst xmlns:a="http://schemas.openxmlformats.org/drawingml/2006/main">
              <a:ext uri="{FF2B5EF4-FFF2-40B4-BE49-F238E27FC236}">
                <a16:creationId xmlns:a16="http://schemas.microsoft.com/office/drawing/2014/main" id="{CEF77412-A15E-4A91-895E-2D07EBF1F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8807" y="5283156"/>
            <a:ext cx="108517" cy="369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5" name="">
            <a:extLst xmlns:a="http://schemas.openxmlformats.org/drawingml/2006/main">
              <a:ext uri="{FF2B5EF4-FFF2-40B4-BE49-F238E27FC236}">
                <a16:creationId xmlns:a16="http://schemas.microsoft.com/office/drawing/2014/main" id="{E333CB12-C617-4952-A566-BA54E44AF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7324" y="5251520"/>
            <a:ext cx="108517" cy="316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6" name="">
            <a:extLst xmlns:a="http://schemas.openxmlformats.org/drawingml/2006/main">
              <a:ext uri="{FF2B5EF4-FFF2-40B4-BE49-F238E27FC236}">
                <a16:creationId xmlns:a16="http://schemas.microsoft.com/office/drawing/2014/main" id="{0CB0B525-FC2A-49CD-81EC-3A859ECED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5841" y="5228784"/>
            <a:ext cx="108517" cy="22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7" name="">
            <a:extLst xmlns:a="http://schemas.openxmlformats.org/drawingml/2006/main">
              <a:ext uri="{FF2B5EF4-FFF2-40B4-BE49-F238E27FC236}">
                <a16:creationId xmlns:a16="http://schemas.microsoft.com/office/drawing/2014/main" id="{3C5EF72B-B7D9-4F3F-BB62-196936F40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44358" y="5217501"/>
            <a:ext cx="108517" cy="1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8" name="">
            <a:extLst xmlns:a="http://schemas.openxmlformats.org/drawingml/2006/main">
              <a:ext uri="{FF2B5EF4-FFF2-40B4-BE49-F238E27FC236}">
                <a16:creationId xmlns:a16="http://schemas.microsoft.com/office/drawing/2014/main" id="{1128711E-8742-4B94-9005-0C3F8D0A6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4400" y="5489905"/>
            <a:ext cx="108517" cy="8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69" name="">
            <a:extLst xmlns:a="http://schemas.openxmlformats.org/drawingml/2006/main">
              <a:ext uri="{FF2B5EF4-FFF2-40B4-BE49-F238E27FC236}">
                <a16:creationId xmlns:a16="http://schemas.microsoft.com/office/drawing/2014/main" id="{222F1DFE-F09F-4C7D-957C-0D13CEED4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2917" y="5469756"/>
            <a:ext cx="108517" cy="20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0" name="">
            <a:extLst xmlns:a="http://schemas.openxmlformats.org/drawingml/2006/main">
              <a:ext uri="{FF2B5EF4-FFF2-40B4-BE49-F238E27FC236}">
                <a16:creationId xmlns:a16="http://schemas.microsoft.com/office/drawing/2014/main" id="{4AF2B486-F73B-4CAC-AB13-A29F90C65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31434" y="5439984"/>
            <a:ext cx="108517" cy="297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1" name="">
            <a:extLst xmlns:a="http://schemas.openxmlformats.org/drawingml/2006/main">
              <a:ext uri="{FF2B5EF4-FFF2-40B4-BE49-F238E27FC236}">
                <a16:creationId xmlns:a16="http://schemas.microsoft.com/office/drawing/2014/main" id="{982570C3-1757-4EC8-858C-291C84FDC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39951" y="5403929"/>
            <a:ext cx="108517" cy="36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2" name="">
            <a:extLst xmlns:a="http://schemas.openxmlformats.org/drawingml/2006/main">
              <a:ext uri="{FF2B5EF4-FFF2-40B4-BE49-F238E27FC236}">
                <a16:creationId xmlns:a16="http://schemas.microsoft.com/office/drawing/2014/main" id="{6E15AD70-358C-49C4-AA47-89DCD13EB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48468" y="5365638"/>
            <a:ext cx="108517" cy="382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3" name="">
            <a:extLst xmlns:a="http://schemas.openxmlformats.org/drawingml/2006/main">
              <a:ext uri="{FF2B5EF4-FFF2-40B4-BE49-F238E27FC236}">
                <a16:creationId xmlns:a16="http://schemas.microsoft.com/office/drawing/2014/main" id="{2F647C27-170E-4F64-9C65-00763281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6985" y="5329408"/>
            <a:ext cx="108517" cy="36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4" name="">
            <a:extLst xmlns:a="http://schemas.openxmlformats.org/drawingml/2006/main">
              <a:ext uri="{FF2B5EF4-FFF2-40B4-BE49-F238E27FC236}">
                <a16:creationId xmlns:a16="http://schemas.microsoft.com/office/drawing/2014/main" id="{CBBBCE1D-3978-457F-9F5C-1E61EBAAB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65502" y="5299307"/>
            <a:ext cx="108517" cy="301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5" name="">
            <a:extLst xmlns:a="http://schemas.openxmlformats.org/drawingml/2006/main">
              <a:ext uri="{FF2B5EF4-FFF2-40B4-BE49-F238E27FC236}">
                <a16:creationId xmlns:a16="http://schemas.microsoft.com/office/drawing/2014/main" id="{9F950DB6-2259-4511-8070-2C60FF421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4019" y="5278711"/>
            <a:ext cx="108517" cy="205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6" name="">
            <a:extLst xmlns:a="http://schemas.openxmlformats.org/drawingml/2006/main">
              <a:ext uri="{FF2B5EF4-FFF2-40B4-BE49-F238E27FC236}">
                <a16:creationId xmlns:a16="http://schemas.microsoft.com/office/drawing/2014/main" id="{95354D13-F132-40A4-A345-A787D555B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2536" y="5269933"/>
            <a:ext cx="108517" cy="87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7" name="">
            <a:extLst xmlns:a="http://schemas.openxmlformats.org/drawingml/2006/main">
              <a:ext uri="{FF2B5EF4-FFF2-40B4-BE49-F238E27FC236}">
                <a16:creationId xmlns:a16="http://schemas.microsoft.com/office/drawing/2014/main" id="{0DEBF48E-CF17-4DD0-BD6A-0B17B7EC9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1053" y="5269933"/>
            <a:ext cx="108517" cy="4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8" name="">
            <a:extLst xmlns:a="http://schemas.openxmlformats.org/drawingml/2006/main">
              <a:ext uri="{FF2B5EF4-FFF2-40B4-BE49-F238E27FC236}">
                <a16:creationId xmlns:a16="http://schemas.microsoft.com/office/drawing/2014/main" id="{B3859144-7D40-4E9A-8C3A-07BBA1FB1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99570" y="5273958"/>
            <a:ext cx="108517" cy="1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79" name="">
            <a:extLst xmlns:a="http://schemas.openxmlformats.org/drawingml/2006/main">
              <a:ext uri="{FF2B5EF4-FFF2-40B4-BE49-F238E27FC236}">
                <a16:creationId xmlns:a16="http://schemas.microsoft.com/office/drawing/2014/main" id="{45B83E0C-BC34-4424-B5A6-E45D1D71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08087" y="5290334"/>
            <a:ext cx="108517" cy="268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0" name="">
            <a:extLst xmlns:a="http://schemas.openxmlformats.org/drawingml/2006/main">
              <a:ext uri="{FF2B5EF4-FFF2-40B4-BE49-F238E27FC236}">
                <a16:creationId xmlns:a16="http://schemas.microsoft.com/office/drawing/2014/main" id="{5B358DA1-5072-451C-997F-9358260C2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16604" y="5317223"/>
            <a:ext cx="108517" cy="34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1" name="">
            <a:extLst xmlns:a="http://schemas.openxmlformats.org/drawingml/2006/main">
              <a:ext uri="{FF2B5EF4-FFF2-40B4-BE49-F238E27FC236}">
                <a16:creationId xmlns:a16="http://schemas.microsoft.com/office/drawing/2014/main" id="{24144F4E-7904-4473-B7F6-4ABDF4018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5121" y="5351607"/>
            <a:ext cx="108517" cy="380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2" name="">
            <a:extLst xmlns:a="http://schemas.openxmlformats.org/drawingml/2006/main">
              <a:ext uri="{FF2B5EF4-FFF2-40B4-BE49-F238E27FC236}">
                <a16:creationId xmlns:a16="http://schemas.microsoft.com/office/drawing/2014/main" id="{9F2231EF-0309-47EE-9738-66F99444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3638" y="5389628"/>
            <a:ext cx="108517" cy="37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3" name="">
            <a:extLst xmlns:a="http://schemas.openxmlformats.org/drawingml/2006/main">
              <a:ext uri="{FF2B5EF4-FFF2-40B4-BE49-F238E27FC236}">
                <a16:creationId xmlns:a16="http://schemas.microsoft.com/office/drawing/2014/main" id="{493F1384-A771-4225-A742-46579C285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2154" y="5427018"/>
            <a:ext cx="108517" cy="32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4" name="">
            <a:extLst xmlns:a="http://schemas.openxmlformats.org/drawingml/2006/main">
              <a:ext uri="{FF2B5EF4-FFF2-40B4-BE49-F238E27FC236}">
                <a16:creationId xmlns:a16="http://schemas.microsoft.com/office/drawing/2014/main" id="{CBD3D9DF-5CE9-4250-B9C2-F882B2E88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0671" y="5459580"/>
            <a:ext cx="108517" cy="240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5" name="">
            <a:extLst xmlns:a="http://schemas.openxmlformats.org/drawingml/2006/main">
              <a:ext uri="{FF2B5EF4-FFF2-40B4-BE49-F238E27FC236}">
                <a16:creationId xmlns:a16="http://schemas.microsoft.com/office/drawing/2014/main" id="{492273A6-76FF-4B8C-8E75-E95E65E43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59188" y="5483661"/>
            <a:ext cx="108517" cy="12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6" name="">
            <a:extLst xmlns:a="http://schemas.openxmlformats.org/drawingml/2006/main">
              <a:ext uri="{FF2B5EF4-FFF2-40B4-BE49-F238E27FC236}">
                <a16:creationId xmlns:a16="http://schemas.microsoft.com/office/drawing/2014/main" id="{8191A8C6-D5DB-4E53-BB6B-4F305ACED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7705" y="5496557"/>
            <a:ext cx="108517" cy="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7" name="">
            <a:extLst xmlns:a="http://schemas.openxmlformats.org/drawingml/2006/main">
              <a:ext uri="{FF2B5EF4-FFF2-40B4-BE49-F238E27FC236}">
                <a16:creationId xmlns:a16="http://schemas.microsoft.com/office/drawing/2014/main" id="{53CB42D8-5383-4879-994E-B328AD59D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6222" y="5484423"/>
            <a:ext cx="108517" cy="123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8" name="">
            <a:extLst xmlns:a="http://schemas.openxmlformats.org/drawingml/2006/main">
              <a:ext uri="{FF2B5EF4-FFF2-40B4-BE49-F238E27FC236}">
                <a16:creationId xmlns:a16="http://schemas.microsoft.com/office/drawing/2014/main" id="{1BF04585-8935-4792-9974-83E35ACF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4739" y="5460756"/>
            <a:ext cx="108517" cy="236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89" name="">
            <a:extLst xmlns:a="http://schemas.openxmlformats.org/drawingml/2006/main">
              <a:ext uri="{FF2B5EF4-FFF2-40B4-BE49-F238E27FC236}">
                <a16:creationId xmlns:a16="http://schemas.microsoft.com/office/drawing/2014/main" id="{8367E9C6-7649-4F1A-BA35-B1504171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3256" y="5428474"/>
            <a:ext cx="108517" cy="32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0" name="">
            <a:extLst xmlns:a="http://schemas.openxmlformats.org/drawingml/2006/main">
              <a:ext uri="{FF2B5EF4-FFF2-40B4-BE49-F238E27FC236}">
                <a16:creationId xmlns:a16="http://schemas.microsoft.com/office/drawing/2014/main" id="{F7B3368A-1B57-4C7F-83B2-ADD424B1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1773" y="5391202"/>
            <a:ext cx="108517" cy="37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1" name="">
            <a:extLst xmlns:a="http://schemas.openxmlformats.org/drawingml/2006/main">
              <a:ext uri="{FF2B5EF4-FFF2-40B4-BE49-F238E27FC236}">
                <a16:creationId xmlns:a16="http://schemas.microsoft.com/office/drawing/2014/main" id="{8D74D863-089B-486A-AE88-FCBEB0FD0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10290" y="5353122"/>
            <a:ext cx="108517" cy="38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2" name="">
            <a:extLst xmlns:a="http://schemas.openxmlformats.org/drawingml/2006/main">
              <a:ext uri="{FF2B5EF4-FFF2-40B4-BE49-F238E27FC236}">
                <a16:creationId xmlns:a16="http://schemas.microsoft.com/office/drawing/2014/main" id="{1E264E32-D5E0-4286-86C3-7ECB81AE9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8807" y="5318509"/>
            <a:ext cx="108517" cy="346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3" name="">
            <a:extLst xmlns:a="http://schemas.openxmlformats.org/drawingml/2006/main">
              <a:ext uri="{FF2B5EF4-FFF2-40B4-BE49-F238E27FC236}">
                <a16:creationId xmlns:a16="http://schemas.microsoft.com/office/drawing/2014/main" id="{5DD06293-043C-4A5A-9419-092C71722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7324" y="5291246"/>
            <a:ext cx="108517" cy="27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4" name="">
            <a:extLst xmlns:a="http://schemas.openxmlformats.org/drawingml/2006/main">
              <a:ext uri="{FF2B5EF4-FFF2-40B4-BE49-F238E27FC236}">
                <a16:creationId xmlns:a16="http://schemas.microsoft.com/office/drawing/2014/main" id="{BC1DBB0A-CE7B-41FC-A42F-F156CF6C7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5841" y="5274394"/>
            <a:ext cx="108517" cy="168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5" name="">
            <a:extLst xmlns:a="http://schemas.openxmlformats.org/drawingml/2006/main">
              <a:ext uri="{FF2B5EF4-FFF2-40B4-BE49-F238E27FC236}">
                <a16:creationId xmlns:a16="http://schemas.microsoft.com/office/drawing/2014/main" id="{50FB05B9-EA16-45E2-A9DE-604C6CA9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44358" y="5269845"/>
            <a:ext cx="108517" cy="45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6" name="">
            <a:extLst xmlns:a="http://schemas.openxmlformats.org/drawingml/2006/main">
              <a:ext uri="{FF2B5EF4-FFF2-40B4-BE49-F238E27FC236}">
                <a16:creationId xmlns:a16="http://schemas.microsoft.com/office/drawing/2014/main" id="{A1375DB0-9138-43FB-83DD-0DB0D1F93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4400" y="5533675"/>
            <a:ext cx="108517" cy="148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7" name="">
            <a:extLst xmlns:a="http://schemas.openxmlformats.org/drawingml/2006/main">
              <a:ext uri="{FF2B5EF4-FFF2-40B4-BE49-F238E27FC236}">
                <a16:creationId xmlns:a16="http://schemas.microsoft.com/office/drawing/2014/main" id="{4C61E8F5-131B-4C36-A860-175254327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2917" y="5508022"/>
            <a:ext cx="108517" cy="25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8" name="">
            <a:extLst xmlns:a="http://schemas.openxmlformats.org/drawingml/2006/main">
              <a:ext uri="{FF2B5EF4-FFF2-40B4-BE49-F238E27FC236}">
                <a16:creationId xmlns:a16="http://schemas.microsoft.com/office/drawing/2014/main" id="{CA4E14BD-24D0-425F-A8ED-0AEDA855F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31434" y="5474420"/>
            <a:ext cx="108517" cy="33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299" name="">
            <a:extLst xmlns:a="http://schemas.openxmlformats.org/drawingml/2006/main">
              <a:ext uri="{FF2B5EF4-FFF2-40B4-BE49-F238E27FC236}">
                <a16:creationId xmlns:a16="http://schemas.microsoft.com/office/drawing/2014/main" id="{17B55864-A659-432F-9D51-ADA9AF984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39951" y="5436638"/>
            <a:ext cx="108517" cy="377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0" name="">
            <a:extLst xmlns:a="http://schemas.openxmlformats.org/drawingml/2006/main">
              <a:ext uri="{FF2B5EF4-FFF2-40B4-BE49-F238E27FC236}">
                <a16:creationId xmlns:a16="http://schemas.microsoft.com/office/drawing/2014/main" id="{C951DA14-922F-4AA6-9258-07F46D087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48468" y="5398919"/>
            <a:ext cx="108517" cy="377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1" name="">
            <a:extLst xmlns:a="http://schemas.openxmlformats.org/drawingml/2006/main">
              <a:ext uri="{FF2B5EF4-FFF2-40B4-BE49-F238E27FC236}">
                <a16:creationId xmlns:a16="http://schemas.microsoft.com/office/drawing/2014/main" id="{1BB2114D-454A-477A-8AC2-945CA8D4E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6985" y="5365494"/>
            <a:ext cx="108517" cy="33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2" name="">
            <a:extLst xmlns:a="http://schemas.openxmlformats.org/drawingml/2006/main">
              <a:ext uri="{FF2B5EF4-FFF2-40B4-BE49-F238E27FC236}">
                <a16:creationId xmlns:a16="http://schemas.microsoft.com/office/drawing/2014/main" id="{18457155-549B-4B5F-9C67-23A50B3F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65502" y="5340116"/>
            <a:ext cx="108517" cy="25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3" name="">
            <a:extLst xmlns:a="http://schemas.openxmlformats.org/drawingml/2006/main">
              <a:ext uri="{FF2B5EF4-FFF2-40B4-BE49-F238E27FC236}">
                <a16:creationId xmlns:a16="http://schemas.microsoft.com/office/drawing/2014/main" id="{0769529A-3669-44F8-8A66-323A9EF18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4019" y="5325632"/>
            <a:ext cx="108517" cy="14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4" name="">
            <a:extLst xmlns:a="http://schemas.openxmlformats.org/drawingml/2006/main">
              <a:ext uri="{FF2B5EF4-FFF2-40B4-BE49-F238E27FC236}">
                <a16:creationId xmlns:a16="http://schemas.microsoft.com/office/drawing/2014/main" id="{B5E5BA53-8E9F-4F68-B1A9-967480DF0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2536" y="5323669"/>
            <a:ext cx="108517" cy="1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5" name="">
            <a:extLst xmlns:a="http://schemas.openxmlformats.org/drawingml/2006/main">
              <a:ext uri="{FF2B5EF4-FFF2-40B4-BE49-F238E27FC236}">
                <a16:creationId xmlns:a16="http://schemas.microsoft.com/office/drawing/2014/main" id="{FF3BDB52-C379-4916-81A0-1C59DFE4B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1053" y="5323669"/>
            <a:ext cx="108517" cy="10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6" name="">
            <a:extLst xmlns:a="http://schemas.openxmlformats.org/drawingml/2006/main">
              <a:ext uri="{FF2B5EF4-FFF2-40B4-BE49-F238E27FC236}">
                <a16:creationId xmlns:a16="http://schemas.microsoft.com/office/drawing/2014/main" id="{B85B200D-ECD4-4215-A308-F7D5DDEA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99570" y="5334446"/>
            <a:ext cx="108517" cy="223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7" name="">
            <a:extLst xmlns:a="http://schemas.openxmlformats.org/drawingml/2006/main">
              <a:ext uri="{FF2B5EF4-FFF2-40B4-BE49-F238E27FC236}">
                <a16:creationId xmlns:a16="http://schemas.microsoft.com/office/drawing/2014/main" id="{C05A06E6-B20C-4624-9BB3-45809934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08087" y="5356754"/>
            <a:ext cx="108517" cy="31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8" name="">
            <a:extLst xmlns:a="http://schemas.openxmlformats.org/drawingml/2006/main">
              <a:ext uri="{FF2B5EF4-FFF2-40B4-BE49-F238E27FC236}">
                <a16:creationId xmlns:a16="http://schemas.microsoft.com/office/drawing/2014/main" id="{DAAA8CC7-E0D8-4501-B65B-23F09FC8A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16604" y="5388090"/>
            <a:ext cx="108517" cy="36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09" name="">
            <a:extLst xmlns:a="http://schemas.openxmlformats.org/drawingml/2006/main">
              <a:ext uri="{FF2B5EF4-FFF2-40B4-BE49-F238E27FC236}">
                <a16:creationId xmlns:a16="http://schemas.microsoft.com/office/drawing/2014/main" id="{9BC45FB5-BF2D-4251-8ED2-61533F7D2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5121" y="5424936"/>
            <a:ext cx="108517" cy="38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0" name="">
            <a:extLst xmlns:a="http://schemas.openxmlformats.org/drawingml/2006/main">
              <a:ext uri="{FF2B5EF4-FFF2-40B4-BE49-F238E27FC236}">
                <a16:creationId xmlns:a16="http://schemas.microsoft.com/office/drawing/2014/main" id="{BFD97095-9A3D-4E3C-8BE3-1D3E1CBF2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3638" y="5463157"/>
            <a:ext cx="108517" cy="35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1" name="">
            <a:extLst xmlns:a="http://schemas.openxmlformats.org/drawingml/2006/main">
              <a:ext uri="{FF2B5EF4-FFF2-40B4-BE49-F238E27FC236}">
                <a16:creationId xmlns:a16="http://schemas.microsoft.com/office/drawing/2014/main" id="{B00BB0E7-08F4-4BF9-9BAF-E4763D7A7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2154" y="5498463"/>
            <a:ext cx="108517" cy="28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2" name="">
            <a:extLst xmlns:a="http://schemas.openxmlformats.org/drawingml/2006/main">
              <a:ext uri="{FF2B5EF4-FFF2-40B4-BE49-F238E27FC236}">
                <a16:creationId xmlns:a16="http://schemas.microsoft.com/office/drawing/2014/main" id="{4095BB05-20F2-4FE9-9E90-551CD4A34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0671" y="5526892"/>
            <a:ext cx="108517" cy="183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3" name="">
            <a:extLst xmlns:a="http://schemas.openxmlformats.org/drawingml/2006/main">
              <a:ext uri="{FF2B5EF4-FFF2-40B4-BE49-F238E27FC236}">
                <a16:creationId xmlns:a16="http://schemas.microsoft.com/office/drawing/2014/main" id="{361ADE47-AE64-4299-8B97-D5DEB7646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59188" y="5545253"/>
            <a:ext cx="108517" cy="6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4" name="">
            <a:extLst xmlns:a="http://schemas.openxmlformats.org/drawingml/2006/main">
              <a:ext uri="{FF2B5EF4-FFF2-40B4-BE49-F238E27FC236}">
                <a16:creationId xmlns:a16="http://schemas.microsoft.com/office/drawing/2014/main" id="{D6DB158F-F25D-4EBD-A1E5-E0B2CF33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67705" y="5544891"/>
            <a:ext cx="108517" cy="6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5" name="">
            <a:extLst xmlns:a="http://schemas.openxmlformats.org/drawingml/2006/main">
              <a:ext uri="{FF2B5EF4-FFF2-40B4-BE49-F238E27FC236}">
                <a16:creationId xmlns:a16="http://schemas.microsoft.com/office/drawing/2014/main" id="{49DC0BBA-3851-4FE0-B792-1A7715688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6222" y="5526207"/>
            <a:ext cx="108517" cy="186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6" name="">
            <a:extLst xmlns:a="http://schemas.openxmlformats.org/drawingml/2006/main">
              <a:ext uri="{FF2B5EF4-FFF2-40B4-BE49-F238E27FC236}">
                <a16:creationId xmlns:a16="http://schemas.microsoft.com/office/drawing/2014/main" id="{348B7CE7-9F2B-4340-81C4-7BE7E043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4739" y="5497533"/>
            <a:ext cx="108517" cy="28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7" name="">
            <a:extLst xmlns:a="http://schemas.openxmlformats.org/drawingml/2006/main">
              <a:ext uri="{FF2B5EF4-FFF2-40B4-BE49-F238E27FC236}">
                <a16:creationId xmlns:a16="http://schemas.microsoft.com/office/drawing/2014/main" id="{67AAE256-7EC2-4AE3-A1D4-4D2E60327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3256" y="5462086"/>
            <a:ext cx="108517" cy="3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8" name="">
            <a:extLst xmlns:a="http://schemas.openxmlformats.org/drawingml/2006/main">
              <a:ext uri="{FF2B5EF4-FFF2-40B4-BE49-F238E27FC236}">
                <a16:creationId xmlns:a16="http://schemas.microsoft.com/office/drawing/2014/main" id="{6F9403F7-E21D-40B4-A9D1-1F6D42E4B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1773" y="5423844"/>
            <a:ext cx="108517" cy="38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19" name="">
            <a:extLst xmlns:a="http://schemas.openxmlformats.org/drawingml/2006/main">
              <a:ext uri="{FF2B5EF4-FFF2-40B4-BE49-F238E27FC236}">
                <a16:creationId xmlns:a16="http://schemas.microsoft.com/office/drawing/2014/main" id="{3D0AAEEC-0441-4423-BAA8-F487B986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10290" y="5387100"/>
            <a:ext cx="108517" cy="367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0" name="">
            <a:extLst xmlns:a="http://schemas.openxmlformats.org/drawingml/2006/main">
              <a:ext uri="{FF2B5EF4-FFF2-40B4-BE49-F238E27FC236}">
                <a16:creationId xmlns:a16="http://schemas.microsoft.com/office/drawing/2014/main" id="{67A0B693-CAB3-4576-B32B-77D6A691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8807" y="5355978"/>
            <a:ext cx="108517" cy="311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1" name="">
            <a:extLst xmlns:a="http://schemas.openxmlformats.org/drawingml/2006/main">
              <a:ext uri="{FF2B5EF4-FFF2-40B4-BE49-F238E27FC236}">
                <a16:creationId xmlns:a16="http://schemas.microsoft.com/office/drawing/2014/main" id="{DAE9F423-1FEA-4B01-875F-671BAF629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7324" y="5333970"/>
            <a:ext cx="108517" cy="220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2" name="">
            <a:extLst xmlns:a="http://schemas.openxmlformats.org/drawingml/2006/main">
              <a:ext uri="{FF2B5EF4-FFF2-40B4-BE49-F238E27FC236}">
                <a16:creationId xmlns:a16="http://schemas.microsoft.com/office/drawing/2014/main" id="{6EF5AB52-AC4D-4361-AF4C-A4CF42A77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5841" y="5323546"/>
            <a:ext cx="108517" cy="104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3" name="">
            <a:extLst xmlns:a="http://schemas.openxmlformats.org/drawingml/2006/main">
              <a:ext uri="{FF2B5EF4-FFF2-40B4-BE49-F238E27FC236}">
                <a16:creationId xmlns:a16="http://schemas.microsoft.com/office/drawing/2014/main" id="{1102F049-17FF-43E9-B752-2982B4CAB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844358" y="5323546"/>
            <a:ext cx="108517" cy="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4" name="">
            <a:extLst xmlns:a="http://schemas.openxmlformats.org/drawingml/2006/main">
              <a:ext uri="{FF2B5EF4-FFF2-40B4-BE49-F238E27FC236}">
                <a16:creationId xmlns:a16="http://schemas.microsoft.com/office/drawing/2014/main" id="{EE8A023D-6DE1-450F-BA6D-AC4DBF093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4400" y="5574327"/>
            <a:ext cx="108517" cy="209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5" name="">
            <a:extLst xmlns:a="http://schemas.openxmlformats.org/drawingml/2006/main">
              <a:ext uri="{FF2B5EF4-FFF2-40B4-BE49-F238E27FC236}">
                <a16:creationId xmlns:a16="http://schemas.microsoft.com/office/drawing/2014/main" id="{79A18552-86CF-44C3-887C-DE6A643DF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2917" y="5543999"/>
            <a:ext cx="108517" cy="30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6" name="">
            <a:extLst xmlns:a="http://schemas.openxmlformats.org/drawingml/2006/main">
              <a:ext uri="{FF2B5EF4-FFF2-40B4-BE49-F238E27FC236}">
                <a16:creationId xmlns:a16="http://schemas.microsoft.com/office/drawing/2014/main" id="{3E90BA75-0265-4E45-ADC1-675BC48EA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31434" y="5507652"/>
            <a:ext cx="108517" cy="36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7" name="">
            <a:extLst xmlns:a="http://schemas.openxmlformats.org/drawingml/2006/main">
              <a:ext uri="{FF2B5EF4-FFF2-40B4-BE49-F238E27FC236}">
                <a16:creationId xmlns:a16="http://schemas.microsoft.com/office/drawing/2014/main" id="{E79BF578-272F-4B3D-B8F0-B08D1D98C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39951" y="5469366"/>
            <a:ext cx="108517" cy="382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8" name="">
            <a:extLst xmlns:a="http://schemas.openxmlformats.org/drawingml/2006/main">
              <a:ext uri="{FF2B5EF4-FFF2-40B4-BE49-F238E27FC236}">
                <a16:creationId xmlns:a16="http://schemas.microsoft.com/office/drawing/2014/main" id="{F51712B9-D038-4AE8-AD58-36D0C0B10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48468" y="5433436"/>
            <a:ext cx="108517" cy="359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29" name="">
            <a:extLst xmlns:a="http://schemas.openxmlformats.org/drawingml/2006/main">
              <a:ext uri="{FF2B5EF4-FFF2-40B4-BE49-F238E27FC236}">
                <a16:creationId xmlns:a16="http://schemas.microsoft.com/office/drawing/2014/main" id="{05DDBB98-EE24-474E-9DC8-022BFC83A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6985" y="5403896"/>
            <a:ext cx="108517" cy="29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0" name="">
            <a:extLst xmlns:a="http://schemas.openxmlformats.org/drawingml/2006/main">
              <a:ext uri="{FF2B5EF4-FFF2-40B4-BE49-F238E27FC236}">
                <a16:creationId xmlns:a16="http://schemas.microsoft.com/office/drawing/2014/main" id="{C7C481CB-317C-4AC4-9C06-DC91A1CA7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65502" y="5384062"/>
            <a:ext cx="108517" cy="198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1" name="">
            <a:extLst xmlns:a="http://schemas.openxmlformats.org/drawingml/2006/main">
              <a:ext uri="{FF2B5EF4-FFF2-40B4-BE49-F238E27FC236}">
                <a16:creationId xmlns:a16="http://schemas.microsoft.com/office/drawing/2014/main" id="{8093540B-AF4B-4C54-A2CA-67888D7F6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74019" y="5376158"/>
            <a:ext cx="108517" cy="79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2" name="">
            <a:extLst xmlns:a="http://schemas.openxmlformats.org/drawingml/2006/main">
              <a:ext uri="{FF2B5EF4-FFF2-40B4-BE49-F238E27FC236}">
                <a16:creationId xmlns:a16="http://schemas.microsoft.com/office/drawing/2014/main" id="{32CE8BAE-0968-4046-8E6C-EFCCFFC32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2536" y="5376158"/>
            <a:ext cx="108517" cy="4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3" name="">
            <a:extLst xmlns:a="http://schemas.openxmlformats.org/drawingml/2006/main">
              <a:ext uri="{FF2B5EF4-FFF2-40B4-BE49-F238E27FC236}">
                <a16:creationId xmlns:a16="http://schemas.microsoft.com/office/drawing/2014/main" id="{B5373CCE-DB6D-4390-A873-79659A543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1053" y="5381073"/>
            <a:ext cx="108517" cy="171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4" name="">
            <a:extLst xmlns:a="http://schemas.openxmlformats.org/drawingml/2006/main">
              <a:ext uri="{FF2B5EF4-FFF2-40B4-BE49-F238E27FC236}">
                <a16:creationId xmlns:a16="http://schemas.microsoft.com/office/drawing/2014/main" id="{6D955DD5-879B-4546-82B7-73CECA00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99570" y="5398254"/>
            <a:ext cx="108517" cy="275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5" name="">
            <a:extLst xmlns:a="http://schemas.openxmlformats.org/drawingml/2006/main">
              <a:ext uri="{FF2B5EF4-FFF2-40B4-BE49-F238E27FC236}">
                <a16:creationId xmlns:a16="http://schemas.microsoft.com/office/drawing/2014/main" id="{E7A1A12B-27F8-47A2-9322-F565A3649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08087" y="5425774"/>
            <a:ext cx="108517" cy="34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6" name="">
            <a:extLst xmlns:a="http://schemas.openxmlformats.org/drawingml/2006/main">
              <a:ext uri="{FF2B5EF4-FFF2-40B4-BE49-F238E27FC236}">
                <a16:creationId xmlns:a16="http://schemas.microsoft.com/office/drawing/2014/main" id="{7CF18ED8-3351-4386-A303-F287F38E0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16604" y="5460543"/>
            <a:ext cx="108517" cy="38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7" name="">
            <a:extLst xmlns:a="http://schemas.openxmlformats.org/drawingml/2006/main">
              <a:ext uri="{FF2B5EF4-FFF2-40B4-BE49-F238E27FC236}">
                <a16:creationId xmlns:a16="http://schemas.microsoft.com/office/drawing/2014/main" id="{D689CA35-CA6A-4720-8079-8ADD212CF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5121" y="5498660"/>
            <a:ext cx="108517" cy="371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8" name="">
            <a:extLst xmlns:a="http://schemas.openxmlformats.org/drawingml/2006/main">
              <a:ext uri="{FF2B5EF4-FFF2-40B4-BE49-F238E27FC236}">
                <a16:creationId xmlns:a16="http://schemas.microsoft.com/office/drawing/2014/main" id="{8DF8B12C-9714-4CB9-AC76-FE77000C0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3638" y="5535846"/>
            <a:ext cx="108517" cy="32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39" name="">
            <a:extLst xmlns:a="http://schemas.openxmlformats.org/drawingml/2006/main">
              <a:ext uri="{FF2B5EF4-FFF2-40B4-BE49-F238E27FC236}">
                <a16:creationId xmlns:a16="http://schemas.microsoft.com/office/drawing/2014/main" id="{50A07E53-5534-470B-9158-A68D934A6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2154" y="5567928"/>
            <a:ext cx="108517" cy="23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0" name="">
            <a:extLst xmlns:a="http://schemas.openxmlformats.org/drawingml/2006/main">
              <a:ext uri="{FF2B5EF4-FFF2-40B4-BE49-F238E27FC236}">
                <a16:creationId xmlns:a16="http://schemas.microsoft.com/office/drawing/2014/main" id="{104E8CF1-8780-49F0-B233-4F3E3DA50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0671" y="5591306"/>
            <a:ext cx="108517" cy="120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1" name="">
            <a:extLst xmlns:a="http://schemas.openxmlformats.org/drawingml/2006/main">
              <a:ext uri="{FF2B5EF4-FFF2-40B4-BE49-F238E27FC236}">
                <a16:creationId xmlns:a16="http://schemas.microsoft.com/office/drawing/2014/main" id="{8274FA86-B4BF-450C-85D9-1119B458E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59188" y="5602722"/>
            <a:ext cx="108517" cy="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2" name="">
            <a:extLst xmlns:a="http://schemas.openxmlformats.org/drawingml/2006/main">
              <a:ext uri="{FF2B5EF4-FFF2-40B4-BE49-F238E27FC236}">
                <a16:creationId xmlns:a16="http://schemas.microsoft.com/office/drawing/2014/main" id="{70E20A06-C1CB-4268-878D-1FF111D6C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67705" y="5589481"/>
            <a:ext cx="108517" cy="13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3" name="">
            <a:extLst xmlns:a="http://schemas.openxmlformats.org/drawingml/2006/main">
              <a:ext uri="{FF2B5EF4-FFF2-40B4-BE49-F238E27FC236}">
                <a16:creationId xmlns:a16="http://schemas.microsoft.com/office/drawing/2014/main" id="{73C24B92-05E6-4519-A39B-C1F94876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6222" y="5565115"/>
            <a:ext cx="108517" cy="243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4" name="">
            <a:extLst xmlns:a="http://schemas.openxmlformats.org/drawingml/2006/main">
              <a:ext uri="{FF2B5EF4-FFF2-40B4-BE49-F238E27FC236}">
                <a16:creationId xmlns:a16="http://schemas.microsoft.com/office/drawing/2014/main" id="{32BA1AE9-0E1A-409F-8AE4-E827A540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4739" y="5532361"/>
            <a:ext cx="108517" cy="327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5" name="">
            <a:extLst xmlns:a="http://schemas.openxmlformats.org/drawingml/2006/main">
              <a:ext uri="{FF2B5EF4-FFF2-40B4-BE49-F238E27FC236}">
                <a16:creationId xmlns:a16="http://schemas.microsoft.com/office/drawing/2014/main" id="{80FC1791-FD62-4CEC-8378-ADFD6A905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3256" y="5494893"/>
            <a:ext cx="108517" cy="374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6" name="">
            <a:extLst xmlns:a="http://schemas.openxmlformats.org/drawingml/2006/main">
              <a:ext uri="{FF2B5EF4-FFF2-40B4-BE49-F238E27FC236}">
                <a16:creationId xmlns:a16="http://schemas.microsoft.com/office/drawing/2014/main" id="{8B1F8BE8-2FC0-4491-AD02-3F16A3F10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1773" y="5456918"/>
            <a:ext cx="108517" cy="37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7" name="">
            <a:extLst xmlns:a="http://schemas.openxmlformats.org/drawingml/2006/main">
              <a:ext uri="{FF2B5EF4-FFF2-40B4-BE49-F238E27FC236}">
                <a16:creationId xmlns:a16="http://schemas.microsoft.com/office/drawing/2014/main" id="{ADF56FFB-84E1-4837-A985-6BA2FA52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10290" y="5422697"/>
            <a:ext cx="108517" cy="34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8" name="">
            <a:extLst xmlns:a="http://schemas.openxmlformats.org/drawingml/2006/main">
              <a:ext uri="{FF2B5EF4-FFF2-40B4-BE49-F238E27FC236}">
                <a16:creationId xmlns:a16="http://schemas.microsoft.com/office/drawing/2014/main" id="{C53000AE-1614-4DB6-BD26-1F3B03295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8807" y="5396071"/>
            <a:ext cx="108517" cy="266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49" name="">
            <a:extLst xmlns:a="http://schemas.openxmlformats.org/drawingml/2006/main">
              <a:ext uri="{FF2B5EF4-FFF2-40B4-BE49-F238E27FC236}">
                <a16:creationId xmlns:a16="http://schemas.microsoft.com/office/drawing/2014/main" id="{DF742EA1-E4AC-4C7F-BBA6-1FAC731D8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7324" y="5380029"/>
            <a:ext cx="108517" cy="160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0" name="">
            <a:extLst xmlns:a="http://schemas.openxmlformats.org/drawingml/2006/main">
              <a:ext uri="{FF2B5EF4-FFF2-40B4-BE49-F238E27FC236}">
                <a16:creationId xmlns:a16="http://schemas.microsoft.com/office/drawing/2014/main" id="{1A2D4497-CE71-4E21-87C7-97F472A22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5841" y="5376370"/>
            <a:ext cx="108517" cy="3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1" name="">
            <a:extLst xmlns:a="http://schemas.openxmlformats.org/drawingml/2006/main">
              <a:ext uri="{FF2B5EF4-FFF2-40B4-BE49-F238E27FC236}">
                <a16:creationId xmlns:a16="http://schemas.microsoft.com/office/drawing/2014/main" id="{C69E6BEF-4644-4A52-ABA3-C505D142F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844358" y="5376370"/>
            <a:ext cx="108517" cy="9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F4F0DD"/>
            </a:solidFill>
          </a:ln>
        </p:spPr>
      </p:sp>
      <p:sp>
        <p:nvSpPr>
          <p:cNvPr id="352" name="">
            <a:extLst xmlns:a="http://schemas.openxmlformats.org/drawingml/2006/main">
              <a:ext uri="{FF2B5EF4-FFF2-40B4-BE49-F238E27FC236}">
                <a16:creationId xmlns:a16="http://schemas.microsoft.com/office/drawing/2014/main" id="{1E2BC706-5370-4BC9-97AF-49EC66438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2657475"/>
            <a:ext cx="6524625" cy="1400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368E"/>
          </a:solidFill>
          <a:ln xmlns:a="http://schemas.openxmlformats.org/drawingml/2006/main" w="0">
            <a:noFill/>
          </a:ln>
        </p:spPr>
      </p:sp>
      <p:sp>
        <p:nvSpPr>
          <p:cNvPr id="353" name="">
            <a:extLst xmlns:a="http://schemas.openxmlformats.org/drawingml/2006/main">
              <a:ext uri="{FF2B5EF4-FFF2-40B4-BE49-F238E27FC236}">
                <a16:creationId xmlns:a16="http://schemas.microsoft.com/office/drawing/2014/main" id="{879398B6-3649-411A-86DC-950349523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019425"/>
            <a:ext cx="59531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75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>声音，也有形状</a:t>
            </a:r>
          </a:p>
        </p:txBody>
      </p:sp>
      <p:sp>
        <p:nvSpPr>
          <p:cNvPr id="354" name="">
            <a:extLst xmlns:a="http://schemas.openxmlformats.org/drawingml/2006/main">
              <a:ext uri="{FF2B5EF4-FFF2-40B4-BE49-F238E27FC236}">
                <a16:creationId xmlns:a16="http://schemas.microsoft.com/office/drawing/2014/main" id="{F31CD96E-9FCC-4F16-BE28-53C669CB2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43475" y="4572000"/>
            <a:ext cx="233022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5" name="">
            <a:extLst xmlns:a="http://schemas.openxmlformats.org/drawingml/2006/main">
              <a:ext uri="{FF2B5EF4-FFF2-40B4-BE49-F238E27FC236}">
                <a16:creationId xmlns:a16="http://schemas.microsoft.com/office/drawing/2014/main" id="{A66BDC02-6372-4641-9001-8B90D1C12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76497" y="4609751"/>
            <a:ext cx="233022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6" name="">
            <a:extLst xmlns:a="http://schemas.openxmlformats.org/drawingml/2006/main">
              <a:ext uri="{FF2B5EF4-FFF2-40B4-BE49-F238E27FC236}">
                <a16:creationId xmlns:a16="http://schemas.microsoft.com/office/drawing/2014/main" id="{CF5E97FF-1C80-4EC0-BCFD-FCB647A72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409520" y="4643265"/>
            <a:ext cx="233022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7" name="">
            <a:extLst xmlns:a="http://schemas.openxmlformats.org/drawingml/2006/main">
              <a:ext uri="{FF2B5EF4-FFF2-40B4-BE49-F238E27FC236}">
                <a16:creationId xmlns:a16="http://schemas.microsoft.com/office/drawing/2014/main" id="{A4813154-F603-4988-A0B2-431D532D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42542" y="4668781"/>
            <a:ext cx="233022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8" name="">
            <a:extLst xmlns:a="http://schemas.openxmlformats.org/drawingml/2006/main">
              <a:ext uri="{FF2B5EF4-FFF2-40B4-BE49-F238E27FC236}">
                <a16:creationId xmlns:a16="http://schemas.microsoft.com/office/drawing/2014/main" id="{4AA49D7F-5D6F-4820-A3FF-A365A2671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75564" y="4683434"/>
            <a:ext cx="233022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9" name="">
            <a:extLst xmlns:a="http://schemas.openxmlformats.org/drawingml/2006/main">
              <a:ext uri="{FF2B5EF4-FFF2-40B4-BE49-F238E27FC236}">
                <a16:creationId xmlns:a16="http://schemas.microsoft.com/office/drawing/2014/main" id="{4F53430E-562B-4ABF-A9A6-5E3BEADA3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4674981"/>
            <a:ext cx="233022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0" name="">
            <a:extLst xmlns:a="http://schemas.openxmlformats.org/drawingml/2006/main">
              <a:ext uri="{FF2B5EF4-FFF2-40B4-BE49-F238E27FC236}">
                <a16:creationId xmlns:a16="http://schemas.microsoft.com/office/drawing/2014/main" id="{D35453F9-197C-4839-B0B4-F7BB198F6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4652822"/>
            <a:ext cx="233022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1" name="">
            <a:extLst xmlns:a="http://schemas.openxmlformats.org/drawingml/2006/main">
              <a:ext uri="{FF2B5EF4-FFF2-40B4-BE49-F238E27FC236}">
                <a16:creationId xmlns:a16="http://schemas.microsoft.com/office/drawing/2014/main" id="{7088D9D3-0244-492D-8982-87F9A5002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4621593"/>
            <a:ext cx="233022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2" name="">
            <a:extLst xmlns:a="http://schemas.openxmlformats.org/drawingml/2006/main">
              <a:ext uri="{FF2B5EF4-FFF2-40B4-BE49-F238E27FC236}">
                <a16:creationId xmlns:a16="http://schemas.microsoft.com/office/drawing/2014/main" id="{265353D7-582D-47F4-856E-ED70D009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654" y="4584798"/>
            <a:ext cx="233022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3" name="">
            <a:extLst xmlns:a="http://schemas.openxmlformats.org/drawingml/2006/main">
              <a:ext uri="{FF2B5EF4-FFF2-40B4-BE49-F238E27FC236}">
                <a16:creationId xmlns:a16="http://schemas.microsoft.com/office/drawing/2014/main" id="{E3130D5C-FAE6-46E5-8236-7BCAE4254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0676" y="4546566"/>
            <a:ext cx="233022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4" name="">
            <a:extLst xmlns:a="http://schemas.openxmlformats.org/drawingml/2006/main">
              <a:ext uri="{FF2B5EF4-FFF2-40B4-BE49-F238E27FC236}">
                <a16:creationId xmlns:a16="http://schemas.microsoft.com/office/drawing/2014/main" id="{18353833-1F76-4F68-B7C1-AA685DAE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3698" y="4511189"/>
            <a:ext cx="233022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5" name="">
            <a:extLst xmlns:a="http://schemas.openxmlformats.org/drawingml/2006/main">
              <a:ext uri="{FF2B5EF4-FFF2-40B4-BE49-F238E27FC236}">
                <a16:creationId xmlns:a16="http://schemas.microsoft.com/office/drawing/2014/main" id="{B44C9493-1077-49B4-8B7E-865CE402C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06721" y="4482637"/>
            <a:ext cx="233022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6" name="">
            <a:extLst xmlns:a="http://schemas.openxmlformats.org/drawingml/2006/main">
              <a:ext uri="{FF2B5EF4-FFF2-40B4-BE49-F238E27FC236}">
                <a16:creationId xmlns:a16="http://schemas.microsoft.com/office/drawing/2014/main" id="{AF68F327-E33E-4034-8E67-EEB1FA9D3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739743" y="4464114"/>
            <a:ext cx="233022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7" name="">
            <a:extLst xmlns:a="http://schemas.openxmlformats.org/drawingml/2006/main">
              <a:ext uri="{FF2B5EF4-FFF2-40B4-BE49-F238E27FC236}">
                <a16:creationId xmlns:a16="http://schemas.microsoft.com/office/drawing/2014/main" id="{C98D12D1-E37A-49DD-BCFB-696D4ABF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972765" y="4457700"/>
            <a:ext cx="233022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8" name="">
            <a:extLst xmlns:a="http://schemas.openxmlformats.org/drawingml/2006/main">
              <a:ext uri="{FF2B5EF4-FFF2-40B4-BE49-F238E27FC236}">
                <a16:creationId xmlns:a16="http://schemas.microsoft.com/office/drawing/2014/main" id="{9C9CB890-7866-4F7C-A748-34D001BEB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4457700"/>
            <a:ext cx="233022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9" name="">
            <a:extLst xmlns:a="http://schemas.openxmlformats.org/drawingml/2006/main">
              <a:ext uri="{FF2B5EF4-FFF2-40B4-BE49-F238E27FC236}">
                <a16:creationId xmlns:a16="http://schemas.microsoft.com/office/drawing/2014/main" id="{B43BEE04-C861-417B-87F7-E5D759E46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4464114"/>
            <a:ext cx="233022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0" name="">
            <a:extLst xmlns:a="http://schemas.openxmlformats.org/drawingml/2006/main">
              <a:ext uri="{FF2B5EF4-FFF2-40B4-BE49-F238E27FC236}">
                <a16:creationId xmlns:a16="http://schemas.microsoft.com/office/drawing/2014/main" id="{863F2BC4-3460-4DFC-B2A6-ED3753F0C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4482637"/>
            <a:ext cx="233022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1" name="">
            <a:extLst xmlns:a="http://schemas.openxmlformats.org/drawingml/2006/main">
              <a:ext uri="{FF2B5EF4-FFF2-40B4-BE49-F238E27FC236}">
                <a16:creationId xmlns:a16="http://schemas.microsoft.com/office/drawing/2014/main" id="{778BB9AA-C2A4-4568-9850-742E12994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904854" y="4511189"/>
            <a:ext cx="233022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2" name="">
            <a:extLst xmlns:a="http://schemas.openxmlformats.org/drawingml/2006/main">
              <a:ext uri="{FF2B5EF4-FFF2-40B4-BE49-F238E27FC236}">
                <a16:creationId xmlns:a16="http://schemas.microsoft.com/office/drawing/2014/main" id="{AF2F13DF-17A2-415B-8A59-D171FF954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37877" y="4546566"/>
            <a:ext cx="233022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3" name="">
            <a:extLst xmlns:a="http://schemas.openxmlformats.org/drawingml/2006/main">
              <a:ext uri="{FF2B5EF4-FFF2-40B4-BE49-F238E27FC236}">
                <a16:creationId xmlns:a16="http://schemas.microsoft.com/office/drawing/2014/main" id="{1BF97F99-AD5D-4522-80DE-C0E797B86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70899" y="4584798"/>
            <a:ext cx="233022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4" name="">
            <a:extLst xmlns:a="http://schemas.openxmlformats.org/drawingml/2006/main">
              <a:ext uri="{FF2B5EF4-FFF2-40B4-BE49-F238E27FC236}">
                <a16:creationId xmlns:a16="http://schemas.microsoft.com/office/drawing/2014/main" id="{5F7BE376-AD51-4639-B1AE-523A10EC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603921" y="4621593"/>
            <a:ext cx="233022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5" name="">
            <a:extLst xmlns:a="http://schemas.openxmlformats.org/drawingml/2006/main">
              <a:ext uri="{FF2B5EF4-FFF2-40B4-BE49-F238E27FC236}">
                <a16:creationId xmlns:a16="http://schemas.microsoft.com/office/drawing/2014/main" id="{4B544BBA-C986-472B-8EC2-BA36D97D5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36944" y="4652822"/>
            <a:ext cx="233022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6" name="">
            <a:extLst xmlns:a="http://schemas.openxmlformats.org/drawingml/2006/main">
              <a:ext uri="{FF2B5EF4-FFF2-40B4-BE49-F238E27FC236}">
                <a16:creationId xmlns:a16="http://schemas.microsoft.com/office/drawing/2014/main" id="{642A8711-ACB4-45D0-B270-6DF1B3B6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9966" y="4674981"/>
            <a:ext cx="233022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7" name="">
            <a:extLst xmlns:a="http://schemas.openxmlformats.org/drawingml/2006/main">
              <a:ext uri="{FF2B5EF4-FFF2-40B4-BE49-F238E27FC236}">
                <a16:creationId xmlns:a16="http://schemas.microsoft.com/office/drawing/2014/main" id="{41BDDFE0-D98E-428A-BA12-4674CC959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4683434"/>
            <a:ext cx="233022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8" name="">
            <a:extLst xmlns:a="http://schemas.openxmlformats.org/drawingml/2006/main">
              <a:ext uri="{FF2B5EF4-FFF2-40B4-BE49-F238E27FC236}">
                <a16:creationId xmlns:a16="http://schemas.microsoft.com/office/drawing/2014/main" id="{71C6EB81-5951-4351-8D5B-5FB37F68B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4668781"/>
            <a:ext cx="233022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9" name="">
            <a:extLst xmlns:a="http://schemas.openxmlformats.org/drawingml/2006/main">
              <a:ext uri="{FF2B5EF4-FFF2-40B4-BE49-F238E27FC236}">
                <a16:creationId xmlns:a16="http://schemas.microsoft.com/office/drawing/2014/main" id="{43D03F45-E63D-429E-A52D-ECB4BF17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4643265"/>
            <a:ext cx="233022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0" name="">
            <a:extLst xmlns:a="http://schemas.openxmlformats.org/drawingml/2006/main">
              <a:ext uri="{FF2B5EF4-FFF2-40B4-BE49-F238E27FC236}">
                <a16:creationId xmlns:a16="http://schemas.microsoft.com/office/drawing/2014/main" id="{7110769D-7938-4A29-BB9D-2F0D21725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2055" y="4609751"/>
            <a:ext cx="233022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1" name="">
            <a:extLst xmlns:a="http://schemas.openxmlformats.org/drawingml/2006/main">
              <a:ext uri="{FF2B5EF4-FFF2-40B4-BE49-F238E27FC236}">
                <a16:creationId xmlns:a16="http://schemas.microsoft.com/office/drawing/2014/main" id="{2763203B-3A5D-4695-9F04-0B9D261FF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5078" y="4572000"/>
            <a:ext cx="233022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2" name="">
            <a:extLst xmlns:a="http://schemas.openxmlformats.org/drawingml/2006/main">
              <a:ext uri="{FF2B5EF4-FFF2-40B4-BE49-F238E27FC236}">
                <a16:creationId xmlns:a16="http://schemas.microsoft.com/office/drawing/2014/main" id="{78510D9A-6BA1-4166-B253-762EC6F5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43475" y="4668028"/>
            <a:ext cx="233022" cy="35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3" name="">
            <a:extLst xmlns:a="http://schemas.openxmlformats.org/drawingml/2006/main">
              <a:ext uri="{FF2B5EF4-FFF2-40B4-BE49-F238E27FC236}">
                <a16:creationId xmlns:a16="http://schemas.microsoft.com/office/drawing/2014/main" id="{7DCA3DFC-F1C3-481F-B8EF-9B09068A2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76497" y="4704021"/>
            <a:ext cx="233022" cy="296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4" name="">
            <a:extLst xmlns:a="http://schemas.openxmlformats.org/drawingml/2006/main">
              <a:ext uri="{FF2B5EF4-FFF2-40B4-BE49-F238E27FC236}">
                <a16:creationId xmlns:a16="http://schemas.microsoft.com/office/drawing/2014/main" id="{5C3F87C6-A812-4A97-8938-9C7779B96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409520" y="4733677"/>
            <a:ext cx="233022" cy="199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5" name="">
            <a:extLst xmlns:a="http://schemas.openxmlformats.org/drawingml/2006/main">
              <a:ext uri="{FF2B5EF4-FFF2-40B4-BE49-F238E27FC236}">
                <a16:creationId xmlns:a16="http://schemas.microsoft.com/office/drawing/2014/main" id="{62243E4E-5165-4F69-924C-ED86D09D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42542" y="4753669"/>
            <a:ext cx="233022" cy="8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6" name="">
            <a:extLst xmlns:a="http://schemas.openxmlformats.org/drawingml/2006/main">
              <a:ext uri="{FF2B5EF4-FFF2-40B4-BE49-F238E27FC236}">
                <a16:creationId xmlns:a16="http://schemas.microsoft.com/office/drawing/2014/main" id="{D10D6F4E-C273-4448-9C64-27C4914F0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4757020"/>
            <a:ext cx="233022" cy="47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7" name="">
            <a:extLst xmlns:a="http://schemas.openxmlformats.org/drawingml/2006/main">
              <a:ext uri="{FF2B5EF4-FFF2-40B4-BE49-F238E27FC236}">
                <a16:creationId xmlns:a16="http://schemas.microsoft.com/office/drawing/2014/main" id="{7D9C18B4-D601-4311-A239-6D66449E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4740003"/>
            <a:ext cx="233022" cy="170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8" name="">
            <a:extLst xmlns:a="http://schemas.openxmlformats.org/drawingml/2006/main">
              <a:ext uri="{FF2B5EF4-FFF2-40B4-BE49-F238E27FC236}">
                <a16:creationId xmlns:a16="http://schemas.microsoft.com/office/drawing/2014/main" id="{D6445E51-1F16-4283-BE25-D5849121F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4712612"/>
            <a:ext cx="233022" cy="273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9" name="">
            <a:extLst xmlns:a="http://schemas.openxmlformats.org/drawingml/2006/main">
              <a:ext uri="{FF2B5EF4-FFF2-40B4-BE49-F238E27FC236}">
                <a16:creationId xmlns:a16="http://schemas.microsoft.com/office/drawing/2014/main" id="{176D6BBF-D727-4A8D-A870-4B96C37D9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4677920"/>
            <a:ext cx="233022" cy="34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0" name="">
            <a:extLst xmlns:a="http://schemas.openxmlformats.org/drawingml/2006/main">
              <a:ext uri="{FF2B5EF4-FFF2-40B4-BE49-F238E27FC236}">
                <a16:creationId xmlns:a16="http://schemas.microsoft.com/office/drawing/2014/main" id="{F9AEE087-8BB1-49BD-BA9C-1BFD5D86E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654" y="4639821"/>
            <a:ext cx="233022" cy="38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1" name="">
            <a:extLst xmlns:a="http://schemas.openxmlformats.org/drawingml/2006/main">
              <a:ext uri="{FF2B5EF4-FFF2-40B4-BE49-F238E27FC236}">
                <a16:creationId xmlns:a16="http://schemas.microsoft.com/office/drawing/2014/main" id="{FFAEE632-178E-4251-93A0-B63BD2E41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0676" y="4602592"/>
            <a:ext cx="233022" cy="372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2" name="">
            <a:extLst xmlns:a="http://schemas.openxmlformats.org/drawingml/2006/main">
              <a:ext uri="{FF2B5EF4-FFF2-40B4-BE49-F238E27FC236}">
                <a16:creationId xmlns:a16="http://schemas.microsoft.com/office/drawing/2014/main" id="{F655E22C-03AA-4A93-B7D2-BEFA4AF6E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3698" y="4570410"/>
            <a:ext cx="233022" cy="321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3" name="">
            <a:extLst xmlns:a="http://schemas.openxmlformats.org/drawingml/2006/main">
              <a:ext uri="{FF2B5EF4-FFF2-40B4-BE49-F238E27FC236}">
                <a16:creationId xmlns:a16="http://schemas.microsoft.com/office/drawing/2014/main" id="{60DFC07B-4CC1-4C32-B153-2008E4802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06721" y="4546887"/>
            <a:ext cx="233022" cy="23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4" name="">
            <a:extLst xmlns:a="http://schemas.openxmlformats.org/drawingml/2006/main">
              <a:ext uri="{FF2B5EF4-FFF2-40B4-BE49-F238E27FC236}">
                <a16:creationId xmlns:a16="http://schemas.microsoft.com/office/drawing/2014/main" id="{CC6AE709-43E2-4C26-9603-DDCAB0183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739743" y="4534664"/>
            <a:ext cx="233022" cy="12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5" name="">
            <a:extLst xmlns:a="http://schemas.openxmlformats.org/drawingml/2006/main">
              <a:ext uri="{FF2B5EF4-FFF2-40B4-BE49-F238E27FC236}">
                <a16:creationId xmlns:a16="http://schemas.microsoft.com/office/drawing/2014/main" id="{3EC59471-A31F-406A-8596-A07FE7A03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4534664"/>
            <a:ext cx="233022" cy="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6" name="">
            <a:extLst xmlns:a="http://schemas.openxmlformats.org/drawingml/2006/main">
              <a:ext uri="{FF2B5EF4-FFF2-40B4-BE49-F238E27FC236}">
                <a16:creationId xmlns:a16="http://schemas.microsoft.com/office/drawing/2014/main" id="{4385BDEE-5870-49BB-BBA5-D7BE9CC67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4535112"/>
            <a:ext cx="233022" cy="13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7" name="">
            <a:extLst xmlns:a="http://schemas.openxmlformats.org/drawingml/2006/main">
              <a:ext uri="{FF2B5EF4-FFF2-40B4-BE49-F238E27FC236}">
                <a16:creationId xmlns:a16="http://schemas.microsoft.com/office/drawing/2014/main" id="{A706E5F2-CFF4-4351-9F11-7B844310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4548181"/>
            <a:ext cx="233022" cy="24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8" name="">
            <a:extLst xmlns:a="http://schemas.openxmlformats.org/drawingml/2006/main">
              <a:ext uri="{FF2B5EF4-FFF2-40B4-BE49-F238E27FC236}">
                <a16:creationId xmlns:a16="http://schemas.microsoft.com/office/drawing/2014/main" id="{4FBAA364-8BE0-4D7B-B71B-3FBDA404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4572404"/>
            <a:ext cx="233022" cy="32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9" name="">
            <a:extLst xmlns:a="http://schemas.openxmlformats.org/drawingml/2006/main">
              <a:ext uri="{FF2B5EF4-FFF2-40B4-BE49-F238E27FC236}">
                <a16:creationId xmlns:a16="http://schemas.microsoft.com/office/drawing/2014/main" id="{0E558011-6D3B-4716-8FC1-A97CA4BD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904854" y="4605063"/>
            <a:ext cx="233022" cy="37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0" name="">
            <a:extLst xmlns:a="http://schemas.openxmlformats.org/drawingml/2006/main">
              <a:ext uri="{FF2B5EF4-FFF2-40B4-BE49-F238E27FC236}">
                <a16:creationId xmlns:a16="http://schemas.microsoft.com/office/drawing/2014/main" id="{41DCDAF0-D62B-4CE1-A5B0-E13444B7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37877" y="4642492"/>
            <a:ext cx="233022" cy="379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1" name="">
            <a:extLst xmlns:a="http://schemas.openxmlformats.org/drawingml/2006/main">
              <a:ext uri="{FF2B5EF4-FFF2-40B4-BE49-F238E27FC236}">
                <a16:creationId xmlns:a16="http://schemas.microsoft.com/office/drawing/2014/main" id="{EDBBDB18-CA09-40D6-9CFF-99179A8ED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70899" y="4680490"/>
            <a:ext cx="233022" cy="343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2" name="">
            <a:extLst xmlns:a="http://schemas.openxmlformats.org/drawingml/2006/main">
              <a:ext uri="{FF2B5EF4-FFF2-40B4-BE49-F238E27FC236}">
                <a16:creationId xmlns:a16="http://schemas.microsoft.com/office/drawing/2014/main" id="{F7D20BB9-6B3E-4164-A98C-C3F1BD92B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603921" y="4714793"/>
            <a:ext cx="233022" cy="26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3" name="">
            <a:extLst xmlns:a="http://schemas.openxmlformats.org/drawingml/2006/main">
              <a:ext uri="{FF2B5EF4-FFF2-40B4-BE49-F238E27FC236}">
                <a16:creationId xmlns:a16="http://schemas.microsoft.com/office/drawing/2014/main" id="{4C4BA437-0E28-4CC0-81EA-4C8DE9819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36944" y="4741551"/>
            <a:ext cx="233022" cy="16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4" name="">
            <a:extLst xmlns:a="http://schemas.openxmlformats.org/drawingml/2006/main">
              <a:ext uri="{FF2B5EF4-FFF2-40B4-BE49-F238E27FC236}">
                <a16:creationId xmlns:a16="http://schemas.microsoft.com/office/drawing/2014/main" id="{EB2CDD2B-1316-4C99-BF24-3B9D11A3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069966" y="4757761"/>
            <a:ext cx="233022" cy="3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5" name="">
            <a:extLst xmlns:a="http://schemas.openxmlformats.org/drawingml/2006/main">
              <a:ext uri="{FF2B5EF4-FFF2-40B4-BE49-F238E27FC236}">
                <a16:creationId xmlns:a16="http://schemas.microsoft.com/office/drawing/2014/main" id="{C34D90A5-2F62-42D4-AC58-7159C2C1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4752645"/>
            <a:ext cx="233022" cy="8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6" name="">
            <a:extLst xmlns:a="http://schemas.openxmlformats.org/drawingml/2006/main">
              <a:ext uri="{FF2B5EF4-FFF2-40B4-BE49-F238E27FC236}">
                <a16:creationId xmlns:a16="http://schemas.microsoft.com/office/drawing/2014/main" id="{C4510D7F-ADD8-4E85-B403-EF2554B13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4731895"/>
            <a:ext cx="233022" cy="20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7" name="">
            <a:extLst xmlns:a="http://schemas.openxmlformats.org/drawingml/2006/main">
              <a:ext uri="{FF2B5EF4-FFF2-40B4-BE49-F238E27FC236}">
                <a16:creationId xmlns:a16="http://schemas.microsoft.com/office/drawing/2014/main" id="{46C03A8E-7440-4433-A747-745022065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4701680"/>
            <a:ext cx="233022" cy="30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8" name="">
            <a:extLst xmlns:a="http://schemas.openxmlformats.org/drawingml/2006/main">
              <a:ext uri="{FF2B5EF4-FFF2-40B4-BE49-F238E27FC236}">
                <a16:creationId xmlns:a16="http://schemas.microsoft.com/office/drawing/2014/main" id="{5A17B618-1DFC-4D24-BA55-9451F7EC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2055" y="4665391"/>
            <a:ext cx="233022" cy="36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9" name="">
            <a:extLst xmlns:a="http://schemas.openxmlformats.org/drawingml/2006/main">
              <a:ext uri="{FF2B5EF4-FFF2-40B4-BE49-F238E27FC236}">
                <a16:creationId xmlns:a16="http://schemas.microsoft.com/office/drawing/2014/main" id="{C7F944DB-A256-4F4F-9099-0A260B0F0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5078" y="4627102"/>
            <a:ext cx="233022" cy="38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0" name="">
            <a:extLst xmlns:a="http://schemas.openxmlformats.org/drawingml/2006/main">
              <a:ext uri="{FF2B5EF4-FFF2-40B4-BE49-F238E27FC236}">
                <a16:creationId xmlns:a16="http://schemas.microsoft.com/office/drawing/2014/main" id="{8E52CF29-4A89-4078-986E-C6B4194B2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43475" y="4763395"/>
            <a:ext cx="233022" cy="330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1" name="">
            <a:extLst xmlns:a="http://schemas.openxmlformats.org/drawingml/2006/main">
              <a:ext uri="{FF2B5EF4-FFF2-40B4-BE49-F238E27FC236}">
                <a16:creationId xmlns:a16="http://schemas.microsoft.com/office/drawing/2014/main" id="{AC0A67D6-6BDE-4EAC-B123-329BBF2A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76497" y="4796466"/>
            <a:ext cx="233022" cy="24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2" name="">
            <a:extLst xmlns:a="http://schemas.openxmlformats.org/drawingml/2006/main">
              <a:ext uri="{FF2B5EF4-FFF2-40B4-BE49-F238E27FC236}">
                <a16:creationId xmlns:a16="http://schemas.microsoft.com/office/drawing/2014/main" id="{561EFFA4-AB35-48ED-8707-A2B37D8A9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409520" y="4821307"/>
            <a:ext cx="233022" cy="138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3" name="">
            <a:extLst xmlns:a="http://schemas.openxmlformats.org/drawingml/2006/main">
              <a:ext uri="{FF2B5EF4-FFF2-40B4-BE49-F238E27FC236}">
                <a16:creationId xmlns:a16="http://schemas.microsoft.com/office/drawing/2014/main" id="{DA0BF02E-C0B0-4252-8097-043D82A42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42542" y="4835129"/>
            <a:ext cx="233022" cy="1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4" name="">
            <a:extLst xmlns:a="http://schemas.openxmlformats.org/drawingml/2006/main">
              <a:ext uri="{FF2B5EF4-FFF2-40B4-BE49-F238E27FC236}">
                <a16:creationId xmlns:a16="http://schemas.microsoft.com/office/drawing/2014/main" id="{7B197B6C-6ED8-4071-8466-EC3AA6BAE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4824922"/>
            <a:ext cx="233022" cy="11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5" name="">
            <a:extLst xmlns:a="http://schemas.openxmlformats.org/drawingml/2006/main">
              <a:ext uri="{FF2B5EF4-FFF2-40B4-BE49-F238E27FC236}">
                <a16:creationId xmlns:a16="http://schemas.microsoft.com/office/drawing/2014/main" id="{8496BDE6-BE34-4F82-A0D9-D562BF5D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4802039"/>
            <a:ext cx="233022" cy="228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6" name="">
            <a:extLst xmlns:a="http://schemas.openxmlformats.org/drawingml/2006/main">
              <a:ext uri="{FF2B5EF4-FFF2-40B4-BE49-F238E27FC236}">
                <a16:creationId xmlns:a16="http://schemas.microsoft.com/office/drawing/2014/main" id="{47FFECB8-D53C-4267-8EF3-5FF874E5B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4770300"/>
            <a:ext cx="233022" cy="31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7" name="">
            <a:extLst xmlns:a="http://schemas.openxmlformats.org/drawingml/2006/main">
              <a:ext uri="{FF2B5EF4-FFF2-40B4-BE49-F238E27FC236}">
                <a16:creationId xmlns:a16="http://schemas.microsoft.com/office/drawing/2014/main" id="{FA9F5F77-822E-4564-975A-ED7451761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4733266"/>
            <a:ext cx="233022" cy="370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8" name="">
            <a:extLst xmlns:a="http://schemas.openxmlformats.org/drawingml/2006/main">
              <a:ext uri="{FF2B5EF4-FFF2-40B4-BE49-F238E27FC236}">
                <a16:creationId xmlns:a16="http://schemas.microsoft.com/office/drawing/2014/main" id="{3173B45C-DA9B-497F-A3F6-C86C03B6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654" y="4695095"/>
            <a:ext cx="233022" cy="381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9" name="">
            <a:extLst xmlns:a="http://schemas.openxmlformats.org/drawingml/2006/main">
              <a:ext uri="{FF2B5EF4-FFF2-40B4-BE49-F238E27FC236}">
                <a16:creationId xmlns:a16="http://schemas.microsoft.com/office/drawing/2014/main" id="{398DAD44-2187-493B-AE06-93E1BC0E7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0676" y="4660071"/>
            <a:ext cx="233022" cy="35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0" name="">
            <a:extLst xmlns:a="http://schemas.openxmlformats.org/drawingml/2006/main">
              <a:ext uri="{FF2B5EF4-FFF2-40B4-BE49-F238E27FC236}">
                <a16:creationId xmlns:a16="http://schemas.microsoft.com/office/drawing/2014/main" id="{0E43B453-25C1-4C3D-8A7D-FCC14896B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3698" y="4632124"/>
            <a:ext cx="233022" cy="279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1" name="">
            <a:extLst xmlns:a="http://schemas.openxmlformats.org/drawingml/2006/main">
              <a:ext uri="{FF2B5EF4-FFF2-40B4-BE49-F238E27FC236}">
                <a16:creationId xmlns:a16="http://schemas.microsoft.com/office/drawing/2014/main" id="{EF06E633-CDF8-4441-BF57-5877E3A00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06721" y="4614390"/>
            <a:ext cx="233022" cy="17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2" name="">
            <a:extLst xmlns:a="http://schemas.openxmlformats.org/drawingml/2006/main">
              <a:ext uri="{FF2B5EF4-FFF2-40B4-BE49-F238E27FC236}">
                <a16:creationId xmlns:a16="http://schemas.microsoft.com/office/drawing/2014/main" id="{3F760466-576F-4E8B-8B49-4AD0D64EC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739743" y="4608861"/>
            <a:ext cx="233022" cy="55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3" name="">
            <a:extLst xmlns:a="http://schemas.openxmlformats.org/drawingml/2006/main">
              <a:ext uri="{FF2B5EF4-FFF2-40B4-BE49-F238E27FC236}">
                <a16:creationId xmlns:a16="http://schemas.microsoft.com/office/drawing/2014/main" id="{81C86CB6-BA8E-4ECF-9E5C-19BC0B117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4608861"/>
            <a:ext cx="233022" cy="72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4" name="">
            <a:extLst xmlns:a="http://schemas.openxmlformats.org/drawingml/2006/main">
              <a:ext uri="{FF2B5EF4-FFF2-40B4-BE49-F238E27FC236}">
                <a16:creationId xmlns:a16="http://schemas.microsoft.com/office/drawing/2014/main" id="{A0B57807-019D-46A0-BB6D-724AC2E88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4616157"/>
            <a:ext cx="233022" cy="193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5" name="">
            <a:extLst xmlns:a="http://schemas.openxmlformats.org/drawingml/2006/main">
              <a:ext uri="{FF2B5EF4-FFF2-40B4-BE49-F238E27FC236}">
                <a16:creationId xmlns:a16="http://schemas.microsoft.com/office/drawing/2014/main" id="{DBFB5920-3EA9-450F-84B8-5CE8D92F3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4635459"/>
            <a:ext cx="233022" cy="291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6" name="">
            <a:extLst xmlns:a="http://schemas.openxmlformats.org/drawingml/2006/main">
              <a:ext uri="{FF2B5EF4-FFF2-40B4-BE49-F238E27FC236}">
                <a16:creationId xmlns:a16="http://schemas.microsoft.com/office/drawing/2014/main" id="{213ADADC-5F32-4634-9FC8-61FD2B4E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4664600"/>
            <a:ext cx="233022" cy="357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7" name="">
            <a:extLst xmlns:a="http://schemas.openxmlformats.org/drawingml/2006/main">
              <a:ext uri="{FF2B5EF4-FFF2-40B4-BE49-F238E27FC236}">
                <a16:creationId xmlns:a16="http://schemas.microsoft.com/office/drawing/2014/main" id="{16DFF15F-79D9-425F-BF8D-CA8F05198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904854" y="4700310"/>
            <a:ext cx="233022" cy="38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8" name="">
            <a:extLst xmlns:a="http://schemas.openxmlformats.org/drawingml/2006/main">
              <a:ext uri="{FF2B5EF4-FFF2-40B4-BE49-F238E27FC236}">
                <a16:creationId xmlns:a16="http://schemas.microsoft.com/office/drawing/2014/main" id="{0C1D0B06-060B-43A0-8282-572EE212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37877" y="4738582"/>
            <a:ext cx="233022" cy="36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9" name="">
            <a:extLst xmlns:a="http://schemas.openxmlformats.org/drawingml/2006/main">
              <a:ext uri="{FF2B5EF4-FFF2-40B4-BE49-F238E27FC236}">
                <a16:creationId xmlns:a16="http://schemas.microsoft.com/office/drawing/2014/main" id="{DECBCC9C-0FF7-4D60-AD3C-0087A6D4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70899" y="4775119"/>
            <a:ext cx="233022" cy="307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0" name="">
            <a:extLst xmlns:a="http://schemas.openxmlformats.org/drawingml/2006/main">
              <a:ext uri="{FF2B5EF4-FFF2-40B4-BE49-F238E27FC236}">
                <a16:creationId xmlns:a16="http://schemas.microsoft.com/office/drawing/2014/main" id="{99508827-318A-4DAA-98FD-F3E0DFACD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603921" y="4805821"/>
            <a:ext cx="233022" cy="21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1" name="">
            <a:extLst xmlns:a="http://schemas.openxmlformats.org/drawingml/2006/main">
              <a:ext uri="{FF2B5EF4-FFF2-40B4-BE49-F238E27FC236}">
                <a16:creationId xmlns:a16="http://schemas.microsoft.com/office/drawing/2014/main" id="{E47B7614-960D-4CE3-8883-D183F3E2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36944" y="4827243"/>
            <a:ext cx="233022" cy="97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2" name="">
            <a:extLst xmlns:a="http://schemas.openxmlformats.org/drawingml/2006/main">
              <a:ext uri="{FF2B5EF4-FFF2-40B4-BE49-F238E27FC236}">
                <a16:creationId xmlns:a16="http://schemas.microsoft.com/office/drawing/2014/main" id="{E8D8BB3E-1AB7-4009-9FAD-61EBBDEB1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4833939"/>
            <a:ext cx="233022" cy="30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3" name="">
            <a:extLst xmlns:a="http://schemas.openxmlformats.org/drawingml/2006/main">
              <a:ext uri="{FF2B5EF4-FFF2-40B4-BE49-F238E27FC236}">
                <a16:creationId xmlns:a16="http://schemas.microsoft.com/office/drawing/2014/main" id="{5B782E52-93A6-41D8-AC6B-D25B9617B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4818461"/>
            <a:ext cx="233022" cy="154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4" name="">
            <a:extLst xmlns:a="http://schemas.openxmlformats.org/drawingml/2006/main">
              <a:ext uri="{FF2B5EF4-FFF2-40B4-BE49-F238E27FC236}">
                <a16:creationId xmlns:a16="http://schemas.microsoft.com/office/drawing/2014/main" id="{A6CA7460-B5BA-40BC-AF96-55821C74D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4792284"/>
            <a:ext cx="233022" cy="26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5" name="">
            <a:extLst xmlns:a="http://schemas.openxmlformats.org/drawingml/2006/main">
              <a:ext uri="{FF2B5EF4-FFF2-40B4-BE49-F238E27FC236}">
                <a16:creationId xmlns:a16="http://schemas.microsoft.com/office/drawing/2014/main" id="{307AEE3B-028D-43EF-8EDE-26F06FA9B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4758346"/>
            <a:ext cx="233022" cy="33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6" name="">
            <a:extLst xmlns:a="http://schemas.openxmlformats.org/drawingml/2006/main">
              <a:ext uri="{FF2B5EF4-FFF2-40B4-BE49-F238E27FC236}">
                <a16:creationId xmlns:a16="http://schemas.microsoft.com/office/drawing/2014/main" id="{B5D742F0-2A4C-48AB-941F-0CE859965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2055" y="4720456"/>
            <a:ext cx="233022" cy="378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7" name="">
            <a:extLst xmlns:a="http://schemas.openxmlformats.org/drawingml/2006/main">
              <a:ext uri="{FF2B5EF4-FFF2-40B4-BE49-F238E27FC236}">
                <a16:creationId xmlns:a16="http://schemas.microsoft.com/office/drawing/2014/main" id="{AC321EDC-9F30-41BB-8E4B-C98487FA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5078" y="4682865"/>
            <a:ext cx="233022" cy="375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8" name="">
            <a:extLst xmlns:a="http://schemas.openxmlformats.org/drawingml/2006/main">
              <a:ext uri="{FF2B5EF4-FFF2-40B4-BE49-F238E27FC236}">
                <a16:creationId xmlns:a16="http://schemas.microsoft.com/office/drawing/2014/main" id="{BD217DA0-45B7-4A46-9DA5-C2D58CB25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43475" y="4857461"/>
            <a:ext cx="233022" cy="29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9" name="">
            <a:extLst xmlns:a="http://schemas.openxmlformats.org/drawingml/2006/main">
              <a:ext uri="{FF2B5EF4-FFF2-40B4-BE49-F238E27FC236}">
                <a16:creationId xmlns:a16="http://schemas.microsoft.com/office/drawing/2014/main" id="{231A980A-C882-4943-A444-3CF71265D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76497" y="4886542"/>
            <a:ext cx="233022" cy="192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0" name="">
            <a:extLst xmlns:a="http://schemas.openxmlformats.org/drawingml/2006/main">
              <a:ext uri="{FF2B5EF4-FFF2-40B4-BE49-F238E27FC236}">
                <a16:creationId xmlns:a16="http://schemas.microsoft.com/office/drawing/2014/main" id="{B36F478F-D46A-44BC-86D1-B0347E7D5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409520" y="4905764"/>
            <a:ext cx="233022" cy="72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1" name="">
            <a:extLst xmlns:a="http://schemas.openxmlformats.org/drawingml/2006/main">
              <a:ext uri="{FF2B5EF4-FFF2-40B4-BE49-F238E27FC236}">
                <a16:creationId xmlns:a16="http://schemas.microsoft.com/office/drawing/2014/main" id="{B8134934-FB70-4243-B7F5-FCD41B14B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42542" y="4907350"/>
            <a:ext cx="233022" cy="5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2" name="">
            <a:extLst xmlns:a="http://schemas.openxmlformats.org/drawingml/2006/main">
              <a:ext uri="{FF2B5EF4-FFF2-40B4-BE49-F238E27FC236}">
                <a16:creationId xmlns:a16="http://schemas.microsoft.com/office/drawing/2014/main" id="{FFD93CC7-7617-4F00-94F2-907D55BB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4889535"/>
            <a:ext cx="233022" cy="178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3" name="">
            <a:extLst xmlns:a="http://schemas.openxmlformats.org/drawingml/2006/main">
              <a:ext uri="{FF2B5EF4-FFF2-40B4-BE49-F238E27FC236}">
                <a16:creationId xmlns:a16="http://schemas.microsoft.com/office/drawing/2014/main" id="{7340BCD7-E352-480C-A252-88EA0918F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4861525"/>
            <a:ext cx="233022" cy="2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4" name="">
            <a:extLst xmlns:a="http://schemas.openxmlformats.org/drawingml/2006/main">
              <a:ext uri="{FF2B5EF4-FFF2-40B4-BE49-F238E27FC236}">
                <a16:creationId xmlns:a16="http://schemas.microsoft.com/office/drawing/2014/main" id="{C14AE600-50B1-4358-AEA4-A12C16EF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4826463"/>
            <a:ext cx="233022" cy="350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5" name="">
            <a:extLst xmlns:a="http://schemas.openxmlformats.org/drawingml/2006/main">
              <a:ext uri="{FF2B5EF4-FFF2-40B4-BE49-F238E27FC236}">
                <a16:creationId xmlns:a16="http://schemas.microsoft.com/office/drawing/2014/main" id="{43AEED38-EDDC-4628-93D8-3390956CD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4788285"/>
            <a:ext cx="233022" cy="381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6" name="">
            <a:extLst xmlns:a="http://schemas.openxmlformats.org/drawingml/2006/main">
              <a:ext uri="{FF2B5EF4-FFF2-40B4-BE49-F238E27FC236}">
                <a16:creationId xmlns:a16="http://schemas.microsoft.com/office/drawing/2014/main" id="{3A3A22AF-A404-42D2-BA95-9B0C814C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654" y="4751275"/>
            <a:ext cx="233022" cy="37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7" name="">
            <a:extLst xmlns:a="http://schemas.openxmlformats.org/drawingml/2006/main">
              <a:ext uri="{FF2B5EF4-FFF2-40B4-BE49-F238E27FC236}">
                <a16:creationId xmlns:a16="http://schemas.microsoft.com/office/drawing/2014/main" id="{1D84EC64-3FE9-4819-8CE0-7B0835E37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0676" y="4719588"/>
            <a:ext cx="233022" cy="31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8" name="">
            <a:extLst xmlns:a="http://schemas.openxmlformats.org/drawingml/2006/main">
              <a:ext uri="{FF2B5EF4-FFF2-40B4-BE49-F238E27FC236}">
                <a16:creationId xmlns:a16="http://schemas.microsoft.com/office/drawing/2014/main" id="{55CC1EF3-82D2-49A9-B7FD-7F2C0EE63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3698" y="4696778"/>
            <a:ext cx="233022" cy="2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9" name="">
            <a:extLst xmlns:a="http://schemas.openxmlformats.org/drawingml/2006/main">
              <a:ext uri="{FF2B5EF4-FFF2-40B4-BE49-F238E27FC236}">
                <a16:creationId xmlns:a16="http://schemas.microsoft.com/office/drawing/2014/main" id="{5AFB8FC3-2AE4-40D5-9BC7-B2DB9C67A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06721" y="4685407"/>
            <a:ext cx="233022" cy="113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0" name="">
            <a:extLst xmlns:a="http://schemas.openxmlformats.org/drawingml/2006/main">
              <a:ext uri="{FF2B5EF4-FFF2-40B4-BE49-F238E27FC236}">
                <a16:creationId xmlns:a16="http://schemas.microsoft.com/office/drawing/2014/main" id="{3C8E5FA9-0C74-4278-A802-B670FB9AF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39743" y="4685407"/>
            <a:ext cx="233022" cy="1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1" name="">
            <a:extLst xmlns:a="http://schemas.openxmlformats.org/drawingml/2006/main">
              <a:ext uri="{FF2B5EF4-FFF2-40B4-BE49-F238E27FC236}">
                <a16:creationId xmlns:a16="http://schemas.microsoft.com/office/drawing/2014/main" id="{84FE6D97-292B-4197-96F4-1AF8BB2C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4686751"/>
            <a:ext cx="233022" cy="13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2" name="">
            <a:extLst xmlns:a="http://schemas.openxmlformats.org/drawingml/2006/main">
              <a:ext uri="{FF2B5EF4-FFF2-40B4-BE49-F238E27FC236}">
                <a16:creationId xmlns:a16="http://schemas.microsoft.com/office/drawing/2014/main" id="{C8832902-481D-49C3-9FCA-7793DC110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4700659"/>
            <a:ext cx="233022" cy="249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3" name="">
            <a:extLst xmlns:a="http://schemas.openxmlformats.org/drawingml/2006/main">
              <a:ext uri="{FF2B5EF4-FFF2-40B4-BE49-F238E27FC236}">
                <a16:creationId xmlns:a16="http://schemas.microsoft.com/office/drawing/2014/main" id="{92A75B38-402D-4545-AF06-BE2F50BF6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4725569"/>
            <a:ext cx="233022" cy="331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4" name="">
            <a:extLst xmlns:a="http://schemas.openxmlformats.org/drawingml/2006/main">
              <a:ext uri="{FF2B5EF4-FFF2-40B4-BE49-F238E27FC236}">
                <a16:creationId xmlns:a16="http://schemas.microsoft.com/office/drawing/2014/main" id="{23B64571-386F-4235-9360-91A1481C9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4758687"/>
            <a:ext cx="233022" cy="37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5" name="">
            <a:extLst xmlns:a="http://schemas.openxmlformats.org/drawingml/2006/main">
              <a:ext uri="{FF2B5EF4-FFF2-40B4-BE49-F238E27FC236}">
                <a16:creationId xmlns:a16="http://schemas.microsoft.com/office/drawing/2014/main" id="{002D560E-B161-4D30-86CF-41856A6E9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904854" y="4796295"/>
            <a:ext cx="233022" cy="378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6" name="">
            <a:extLst xmlns:a="http://schemas.openxmlformats.org/drawingml/2006/main">
              <a:ext uri="{FF2B5EF4-FFF2-40B4-BE49-F238E27FC236}">
                <a16:creationId xmlns:a16="http://schemas.microsoft.com/office/drawing/2014/main" id="{47FDCB84-7731-481B-8EA9-2FD7DBD4D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37877" y="4834172"/>
            <a:ext cx="233022" cy="33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7" name="">
            <a:extLst xmlns:a="http://schemas.openxmlformats.org/drawingml/2006/main">
              <a:ext uri="{FF2B5EF4-FFF2-40B4-BE49-F238E27FC236}">
                <a16:creationId xmlns:a16="http://schemas.microsoft.com/office/drawing/2014/main" id="{7AAA431F-EDEE-4737-B967-AB46473C8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70899" y="4868068"/>
            <a:ext cx="233022" cy="261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8" name="">
            <a:extLst xmlns:a="http://schemas.openxmlformats.org/drawingml/2006/main">
              <a:ext uri="{FF2B5EF4-FFF2-40B4-BE49-F238E27FC236}">
                <a16:creationId xmlns:a16="http://schemas.microsoft.com/office/drawing/2014/main" id="{D08D5817-3DFA-4627-8661-EF10B180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603921" y="4894177"/>
            <a:ext cx="233022" cy="153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9" name="">
            <a:extLst xmlns:a="http://schemas.openxmlformats.org/drawingml/2006/main">
              <a:ext uri="{FF2B5EF4-FFF2-40B4-BE49-F238E27FC236}">
                <a16:creationId xmlns:a16="http://schemas.microsoft.com/office/drawing/2014/main" id="{EDFA92F6-B293-4EDB-AE21-51EC77F48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36944" y="4909571"/>
            <a:ext cx="233022" cy="29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0" name="">
            <a:extLst xmlns:a="http://schemas.openxmlformats.org/drawingml/2006/main">
              <a:ext uri="{FF2B5EF4-FFF2-40B4-BE49-F238E27FC236}">
                <a16:creationId xmlns:a16="http://schemas.microsoft.com/office/drawing/2014/main" id="{34C43B9A-F2A2-41D0-B303-2D0AAE721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4902694"/>
            <a:ext cx="233022" cy="98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1" name="">
            <a:extLst xmlns:a="http://schemas.openxmlformats.org/drawingml/2006/main">
              <a:ext uri="{FF2B5EF4-FFF2-40B4-BE49-F238E27FC236}">
                <a16:creationId xmlns:a16="http://schemas.microsoft.com/office/drawing/2014/main" id="{AC40FB19-220C-475C-B742-CCF972F09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4881197"/>
            <a:ext cx="233022" cy="214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2" name="">
            <a:extLst xmlns:a="http://schemas.openxmlformats.org/drawingml/2006/main">
              <a:ext uri="{FF2B5EF4-FFF2-40B4-BE49-F238E27FC236}">
                <a16:creationId xmlns:a16="http://schemas.microsoft.com/office/drawing/2014/main" id="{045AB3B7-C81F-42B9-8E07-33ECC5871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4850439"/>
            <a:ext cx="233022" cy="307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3" name="">
            <a:extLst xmlns:a="http://schemas.openxmlformats.org/drawingml/2006/main">
              <a:ext uri="{FF2B5EF4-FFF2-40B4-BE49-F238E27FC236}">
                <a16:creationId xmlns:a16="http://schemas.microsoft.com/office/drawing/2014/main" id="{A22D670C-5B16-4CB9-AE6C-28013347B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4813875"/>
            <a:ext cx="233022" cy="365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4" name="">
            <a:extLst xmlns:a="http://schemas.openxmlformats.org/drawingml/2006/main">
              <a:ext uri="{FF2B5EF4-FFF2-40B4-BE49-F238E27FC236}">
                <a16:creationId xmlns:a16="http://schemas.microsoft.com/office/drawing/2014/main" id="{4673EA90-FBCD-4707-84A2-4507B16F0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2055" y="4775606"/>
            <a:ext cx="233022" cy="382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5" name="">
            <a:extLst xmlns:a="http://schemas.openxmlformats.org/drawingml/2006/main">
              <a:ext uri="{FF2B5EF4-FFF2-40B4-BE49-F238E27FC236}">
                <a16:creationId xmlns:a16="http://schemas.microsoft.com/office/drawing/2014/main" id="{309EF9B8-043E-4A96-825D-9BA33F325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5078" y="4739929"/>
            <a:ext cx="233022" cy="35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6" name="">
            <a:extLst xmlns:a="http://schemas.openxmlformats.org/drawingml/2006/main">
              <a:ext uri="{FF2B5EF4-FFF2-40B4-BE49-F238E27FC236}">
                <a16:creationId xmlns:a16="http://schemas.microsoft.com/office/drawing/2014/main" id="{ABE99DD4-CD6B-4890-93F9-E72EB252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43475" y="4949628"/>
            <a:ext cx="233022" cy="241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7" name="">
            <a:extLst xmlns:a="http://schemas.openxmlformats.org/drawingml/2006/main">
              <a:ext uri="{FF2B5EF4-FFF2-40B4-BE49-F238E27FC236}">
                <a16:creationId xmlns:a16="http://schemas.microsoft.com/office/drawing/2014/main" id="{F6231662-9F9A-47C2-AE33-FC1C946B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76497" y="4973780"/>
            <a:ext cx="233022" cy="12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8" name="">
            <a:extLst xmlns:a="http://schemas.openxmlformats.org/drawingml/2006/main">
              <a:ext uri="{FF2B5EF4-FFF2-40B4-BE49-F238E27FC236}">
                <a16:creationId xmlns:a16="http://schemas.microsoft.com/office/drawing/2014/main" id="{DFD6B601-426B-4C24-9F01-CDB6A8764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409520" y="4986762"/>
            <a:ext cx="233022" cy="3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9" name="">
            <a:extLst xmlns:a="http://schemas.openxmlformats.org/drawingml/2006/main">
              <a:ext uri="{FF2B5EF4-FFF2-40B4-BE49-F238E27FC236}">
                <a16:creationId xmlns:a16="http://schemas.microsoft.com/office/drawing/2014/main" id="{D6A1934F-4523-478A-AB99-884D9745E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42542" y="4974808"/>
            <a:ext cx="233022" cy="123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0" name="">
            <a:extLst xmlns:a="http://schemas.openxmlformats.org/drawingml/2006/main">
              <a:ext uri="{FF2B5EF4-FFF2-40B4-BE49-F238E27FC236}">
                <a16:creationId xmlns:a16="http://schemas.microsoft.com/office/drawing/2014/main" id="{AEA57291-8989-47DF-AFEC-B3656DCB5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4951213"/>
            <a:ext cx="233022" cy="23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1" name="">
            <a:extLst xmlns:a="http://schemas.openxmlformats.org/drawingml/2006/main">
              <a:ext uri="{FF2B5EF4-FFF2-40B4-BE49-F238E27FC236}">
                <a16:creationId xmlns:a16="http://schemas.microsoft.com/office/drawing/2014/main" id="{FF78EC3A-66D8-4896-8709-091028AAA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4918981"/>
            <a:ext cx="233022" cy="32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2" name="">
            <a:extLst xmlns:a="http://schemas.openxmlformats.org/drawingml/2006/main">
              <a:ext uri="{FF2B5EF4-FFF2-40B4-BE49-F238E27FC236}">
                <a16:creationId xmlns:a16="http://schemas.microsoft.com/office/drawing/2014/main" id="{A69FC049-0510-4A21-AE32-8272929D2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4881730"/>
            <a:ext cx="233022" cy="37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3" name="">
            <a:extLst xmlns:a="http://schemas.openxmlformats.org/drawingml/2006/main">
              <a:ext uri="{FF2B5EF4-FFF2-40B4-BE49-F238E27FC236}">
                <a16:creationId xmlns:a16="http://schemas.microsoft.com/office/drawing/2014/main" id="{9119247C-EFEE-48C1-8F41-60B8E9845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4843640"/>
            <a:ext cx="233022" cy="380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4" name="">
            <a:extLst xmlns:a="http://schemas.openxmlformats.org/drawingml/2006/main">
              <a:ext uri="{FF2B5EF4-FFF2-40B4-BE49-F238E27FC236}">
                <a16:creationId xmlns:a16="http://schemas.microsoft.com/office/drawing/2014/main" id="{7CA468AD-1586-428C-8512-F9DF39CFF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654" y="4808987"/>
            <a:ext cx="233022" cy="34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5" name="">
            <a:extLst xmlns:a="http://schemas.openxmlformats.org/drawingml/2006/main">
              <a:ext uri="{FF2B5EF4-FFF2-40B4-BE49-F238E27FC236}">
                <a16:creationId xmlns:a16="http://schemas.microsoft.com/office/drawing/2014/main" id="{8C6076AF-C195-4D96-8F64-BDAB8555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0676" y="4781660"/>
            <a:ext cx="233022" cy="273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6" name="">
            <a:extLst xmlns:a="http://schemas.openxmlformats.org/drawingml/2006/main">
              <a:ext uri="{FF2B5EF4-FFF2-40B4-BE49-F238E27FC236}">
                <a16:creationId xmlns:a16="http://schemas.microsoft.com/office/drawing/2014/main" id="{C9E623AB-5FFC-4E08-A6B0-89D7778D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3698" y="4764726"/>
            <a:ext cx="233022" cy="1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7" name="">
            <a:extLst xmlns:a="http://schemas.openxmlformats.org/drawingml/2006/main">
              <a:ext uri="{FF2B5EF4-FFF2-40B4-BE49-F238E27FC236}">
                <a16:creationId xmlns:a16="http://schemas.microsoft.com/office/drawing/2014/main" id="{CE62D2EF-F214-48DC-B4FA-46D73FE1C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506721" y="4760085"/>
            <a:ext cx="233022" cy="46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8" name="">
            <a:extLst xmlns:a="http://schemas.openxmlformats.org/drawingml/2006/main">
              <a:ext uri="{FF2B5EF4-FFF2-40B4-BE49-F238E27FC236}">
                <a16:creationId xmlns:a16="http://schemas.microsoft.com/office/drawing/2014/main" id="{2B686192-790D-4180-8B5B-19C12F71C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39743" y="4760085"/>
            <a:ext cx="233022" cy="81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9" name="">
            <a:extLst xmlns:a="http://schemas.openxmlformats.org/drawingml/2006/main">
              <a:ext uri="{FF2B5EF4-FFF2-40B4-BE49-F238E27FC236}">
                <a16:creationId xmlns:a16="http://schemas.microsoft.com/office/drawing/2014/main" id="{D8B23C3F-C2A0-428D-B5FD-AC557126F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4768258"/>
            <a:ext cx="233022" cy="20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0" name="">
            <a:extLst xmlns:a="http://schemas.openxmlformats.org/drawingml/2006/main">
              <a:ext uri="{FF2B5EF4-FFF2-40B4-BE49-F238E27FC236}">
                <a16:creationId xmlns:a16="http://schemas.microsoft.com/office/drawing/2014/main" id="{91E48E9A-1713-4BE2-8DB5-9057EF6CA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4788329"/>
            <a:ext cx="233022" cy="297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1" name="">
            <a:extLst xmlns:a="http://schemas.openxmlformats.org/drawingml/2006/main">
              <a:ext uri="{FF2B5EF4-FFF2-40B4-BE49-F238E27FC236}">
                <a16:creationId xmlns:a16="http://schemas.microsoft.com/office/drawing/2014/main" id="{53CC52EE-B845-4870-A94B-194AA1311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4818043"/>
            <a:ext cx="233022" cy="360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2" name="">
            <a:extLst xmlns:a="http://schemas.openxmlformats.org/drawingml/2006/main">
              <a:ext uri="{FF2B5EF4-FFF2-40B4-BE49-F238E27FC236}">
                <a16:creationId xmlns:a16="http://schemas.microsoft.com/office/drawing/2014/main" id="{D5C2AA66-4E4E-4183-8068-B015C9C34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4854067"/>
            <a:ext cx="233022" cy="382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3" name="">
            <a:extLst xmlns:a="http://schemas.openxmlformats.org/drawingml/2006/main">
              <a:ext uri="{FF2B5EF4-FFF2-40B4-BE49-F238E27FC236}">
                <a16:creationId xmlns:a16="http://schemas.microsoft.com/office/drawing/2014/main" id="{153573B5-6302-4F7D-BCD3-DC4951050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904854" y="4892357"/>
            <a:ext cx="233022" cy="362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4" name="">
            <a:extLst xmlns:a="http://schemas.openxmlformats.org/drawingml/2006/main">
              <a:ext uri="{FF2B5EF4-FFF2-40B4-BE49-F238E27FC236}">
                <a16:creationId xmlns:a16="http://schemas.microsoft.com/office/drawing/2014/main" id="{BF5C2620-426D-4210-BDEB-0968A26AF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37877" y="4928617"/>
            <a:ext cx="233022" cy="301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5" name="">
            <a:extLst xmlns:a="http://schemas.openxmlformats.org/drawingml/2006/main">
              <a:ext uri="{FF2B5EF4-FFF2-40B4-BE49-F238E27FC236}">
                <a16:creationId xmlns:a16="http://schemas.microsoft.com/office/drawing/2014/main" id="{015C60D2-F2AD-4792-8F81-4F5CF889F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70899" y="4958775"/>
            <a:ext cx="233022" cy="206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6" name="">
            <a:extLst xmlns:a="http://schemas.openxmlformats.org/drawingml/2006/main">
              <a:ext uri="{FF2B5EF4-FFF2-40B4-BE49-F238E27FC236}">
                <a16:creationId xmlns:a16="http://schemas.microsoft.com/office/drawing/2014/main" id="{60D1EA88-9D7A-4DEE-A977-8AE5DA02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603921" y="4979448"/>
            <a:ext cx="233022" cy="88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7" name="">
            <a:extLst xmlns:a="http://schemas.openxmlformats.org/drawingml/2006/main">
              <a:ext uri="{FF2B5EF4-FFF2-40B4-BE49-F238E27FC236}">
                <a16:creationId xmlns:a16="http://schemas.microsoft.com/office/drawing/2014/main" id="{975E6439-09FD-415B-8012-722112A9B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36944" y="4984382"/>
            <a:ext cx="233022" cy="3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8" name="">
            <a:extLst xmlns:a="http://schemas.openxmlformats.org/drawingml/2006/main">
              <a:ext uri="{FF2B5EF4-FFF2-40B4-BE49-F238E27FC236}">
                <a16:creationId xmlns:a16="http://schemas.microsoft.com/office/drawing/2014/main" id="{2126FE66-A6A6-4964-BAE9-E53AF28E2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4968090"/>
            <a:ext cx="233022" cy="16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9" name="">
            <a:extLst xmlns:a="http://schemas.openxmlformats.org/drawingml/2006/main">
              <a:ext uri="{FF2B5EF4-FFF2-40B4-BE49-F238E27FC236}">
                <a16:creationId xmlns:a16="http://schemas.microsoft.com/office/drawing/2014/main" id="{669333C6-9E6B-4528-95FA-1D402303E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4941266"/>
            <a:ext cx="233022" cy="26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0" name="">
            <a:extLst xmlns:a="http://schemas.openxmlformats.org/drawingml/2006/main">
              <a:ext uri="{FF2B5EF4-FFF2-40B4-BE49-F238E27FC236}">
                <a16:creationId xmlns:a16="http://schemas.microsoft.com/office/drawing/2014/main" id="{BE1EB3B9-8367-48AF-9129-79CEDE622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4906922"/>
            <a:ext cx="233022" cy="34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1" name="">
            <a:extLst xmlns:a="http://schemas.openxmlformats.org/drawingml/2006/main">
              <a:ext uri="{FF2B5EF4-FFF2-40B4-BE49-F238E27FC236}">
                <a16:creationId xmlns:a16="http://schemas.microsoft.com/office/drawing/2014/main" id="{96EC9048-96C9-4797-88E8-25709AD91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4868913"/>
            <a:ext cx="233022" cy="3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2" name="">
            <a:extLst xmlns:a="http://schemas.openxmlformats.org/drawingml/2006/main">
              <a:ext uri="{FF2B5EF4-FFF2-40B4-BE49-F238E27FC236}">
                <a16:creationId xmlns:a16="http://schemas.microsoft.com/office/drawing/2014/main" id="{3DDF2036-52D8-4B93-943A-F97A787E3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2055" y="4831503"/>
            <a:ext cx="233022" cy="374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3" name="">
            <a:extLst xmlns:a="http://schemas.openxmlformats.org/drawingml/2006/main">
              <a:ext uri="{FF2B5EF4-FFF2-40B4-BE49-F238E27FC236}">
                <a16:creationId xmlns:a16="http://schemas.microsoft.com/office/drawing/2014/main" id="{DDBB6973-0C44-407B-ADED-0B51850D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5078" y="4798892"/>
            <a:ext cx="233022" cy="326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4" name="">
            <a:extLst xmlns:a="http://schemas.openxmlformats.org/drawingml/2006/main">
              <a:ext uri="{FF2B5EF4-FFF2-40B4-BE49-F238E27FC236}">
                <a16:creationId xmlns:a16="http://schemas.microsoft.com/office/drawing/2014/main" id="{9DBCE99A-8E02-4574-89E5-BC1DD71B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43475" y="5039359"/>
            <a:ext cx="233022" cy="184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5" name="">
            <a:extLst xmlns:a="http://schemas.openxmlformats.org/drawingml/2006/main">
              <a:ext uri="{FF2B5EF4-FFF2-40B4-BE49-F238E27FC236}">
                <a16:creationId xmlns:a16="http://schemas.microsoft.com/office/drawing/2014/main" id="{7908B16A-FD32-4618-A0E4-F3969DE10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76497" y="5057801"/>
            <a:ext cx="233022" cy="63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6" name="">
            <a:extLst xmlns:a="http://schemas.openxmlformats.org/drawingml/2006/main">
              <a:ext uri="{FF2B5EF4-FFF2-40B4-BE49-F238E27FC236}">
                <a16:creationId xmlns:a16="http://schemas.microsoft.com/office/drawing/2014/main" id="{E3FC8B34-4531-41A0-BDC6-5515CBC9E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409520" y="5057620"/>
            <a:ext cx="233022" cy="6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7" name="">
            <a:extLst xmlns:a="http://schemas.openxmlformats.org/drawingml/2006/main">
              <a:ext uri="{FF2B5EF4-FFF2-40B4-BE49-F238E27FC236}">
                <a16:creationId xmlns:a16="http://schemas.microsoft.com/office/drawing/2014/main" id="{B56DC61B-1B5B-4FE8-97CC-7ACD96A3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42542" y="5039017"/>
            <a:ext cx="233022" cy="18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8" name="">
            <a:extLst xmlns:a="http://schemas.openxmlformats.org/drawingml/2006/main">
              <a:ext uri="{FF2B5EF4-FFF2-40B4-BE49-F238E27FC236}">
                <a16:creationId xmlns:a16="http://schemas.microsoft.com/office/drawing/2014/main" id="{55346DBF-78BF-40E1-BDB9-DACFB49D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5010404"/>
            <a:ext cx="233022" cy="286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9" name="">
            <a:extLst xmlns:a="http://schemas.openxmlformats.org/drawingml/2006/main">
              <a:ext uri="{FF2B5EF4-FFF2-40B4-BE49-F238E27FC236}">
                <a16:creationId xmlns:a16="http://schemas.microsoft.com/office/drawing/2014/main" id="{3C740BF5-6F14-4112-9BC5-A1E3CD6F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4974991"/>
            <a:ext cx="233022" cy="354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0" name="">
            <a:extLst xmlns:a="http://schemas.openxmlformats.org/drawingml/2006/main">
              <a:ext uri="{FF2B5EF4-FFF2-40B4-BE49-F238E27FC236}">
                <a16:creationId xmlns:a16="http://schemas.microsoft.com/office/drawing/2014/main" id="{76055B9A-E092-417A-BDAA-AA054474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4936755"/>
            <a:ext cx="233022" cy="382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1" name="">
            <a:extLst xmlns:a="http://schemas.openxmlformats.org/drawingml/2006/main">
              <a:ext uri="{FF2B5EF4-FFF2-40B4-BE49-F238E27FC236}">
                <a16:creationId xmlns:a16="http://schemas.microsoft.com/office/drawing/2014/main" id="{C2465393-62EB-46F4-BEDE-89B8C08AF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4899985"/>
            <a:ext cx="233022" cy="367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2" name="">
            <a:extLst xmlns:a="http://schemas.openxmlformats.org/drawingml/2006/main">
              <a:ext uri="{FF2B5EF4-FFF2-40B4-BE49-F238E27FC236}">
                <a16:creationId xmlns:a16="http://schemas.microsoft.com/office/drawing/2014/main" id="{38DBA061-1EDA-4757-A6EA-BAFA5B9C1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654" y="4868809"/>
            <a:ext cx="233022" cy="311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3" name="">
            <a:extLst xmlns:a="http://schemas.openxmlformats.org/drawingml/2006/main">
              <a:ext uri="{FF2B5EF4-FFF2-40B4-BE49-F238E27FC236}">
                <a16:creationId xmlns:a16="http://schemas.microsoft.com/office/drawing/2014/main" id="{19035DDF-104E-4360-9494-59AF023DC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0676" y="4846725"/>
            <a:ext cx="233022" cy="22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4" name="">
            <a:extLst xmlns:a="http://schemas.openxmlformats.org/drawingml/2006/main">
              <a:ext uri="{FF2B5EF4-FFF2-40B4-BE49-F238E27FC236}">
                <a16:creationId xmlns:a16="http://schemas.microsoft.com/office/drawing/2014/main" id="{691973B5-F10A-49B1-98DB-FB45C0C6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3698" y="4836213"/>
            <a:ext cx="233022" cy="105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5" name="">
            <a:extLst xmlns:a="http://schemas.openxmlformats.org/drawingml/2006/main">
              <a:ext uri="{FF2B5EF4-FFF2-40B4-BE49-F238E27FC236}">
                <a16:creationId xmlns:a16="http://schemas.microsoft.com/office/drawing/2014/main" id="{9B37925A-8764-4726-AE84-92925C5C9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06721" y="4836213"/>
            <a:ext cx="233022" cy="22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6" name="">
            <a:extLst xmlns:a="http://schemas.openxmlformats.org/drawingml/2006/main">
              <a:ext uri="{FF2B5EF4-FFF2-40B4-BE49-F238E27FC236}">
                <a16:creationId xmlns:a16="http://schemas.microsoft.com/office/drawing/2014/main" id="{FD8D4AE2-0E69-4D79-A5AA-C493BF0FE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39743" y="4838452"/>
            <a:ext cx="233022" cy="14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7" name="">
            <a:extLst xmlns:a="http://schemas.openxmlformats.org/drawingml/2006/main">
              <a:ext uri="{FF2B5EF4-FFF2-40B4-BE49-F238E27FC236}">
                <a16:creationId xmlns:a16="http://schemas.microsoft.com/office/drawing/2014/main" id="{8DEB3D44-E8D5-4D8B-90DD-8FCD47C34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4853191"/>
            <a:ext cx="233022" cy="25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8" name="">
            <a:extLst xmlns:a="http://schemas.openxmlformats.org/drawingml/2006/main">
              <a:ext uri="{FF2B5EF4-FFF2-40B4-BE49-F238E27FC236}">
                <a16:creationId xmlns:a16="http://schemas.microsoft.com/office/drawing/2014/main" id="{76CEAD9D-23DE-48BF-ADEA-87C2253EA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4878775"/>
            <a:ext cx="233022" cy="335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9" name="">
            <a:extLst xmlns:a="http://schemas.openxmlformats.org/drawingml/2006/main">
              <a:ext uri="{FF2B5EF4-FFF2-40B4-BE49-F238E27FC236}">
                <a16:creationId xmlns:a16="http://schemas.microsoft.com/office/drawing/2014/main" id="{9CF54715-E873-4BA2-B406-D7DCCFF9A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4912333"/>
            <a:ext cx="233022" cy="37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0" name="">
            <a:extLst xmlns:a="http://schemas.openxmlformats.org/drawingml/2006/main">
              <a:ext uri="{FF2B5EF4-FFF2-40B4-BE49-F238E27FC236}">
                <a16:creationId xmlns:a16="http://schemas.microsoft.com/office/drawing/2014/main" id="{2D5BBC17-9D53-4995-A969-A44AE745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4950100"/>
            <a:ext cx="233022" cy="37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1" name="">
            <a:extLst xmlns:a="http://schemas.openxmlformats.org/drawingml/2006/main">
              <a:ext uri="{FF2B5EF4-FFF2-40B4-BE49-F238E27FC236}">
                <a16:creationId xmlns:a16="http://schemas.microsoft.com/office/drawing/2014/main" id="{EE58F2FB-612E-4EBE-8004-21C1A1EA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904854" y="4987835"/>
            <a:ext cx="233022" cy="334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2" name="">
            <a:extLst xmlns:a="http://schemas.openxmlformats.org/drawingml/2006/main">
              <a:ext uri="{FF2B5EF4-FFF2-40B4-BE49-F238E27FC236}">
                <a16:creationId xmlns:a16="http://schemas.microsoft.com/office/drawing/2014/main" id="{845B081D-9175-43E5-98BB-ED7127D90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37877" y="5021304"/>
            <a:ext cx="233022" cy="2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3" name="">
            <a:extLst xmlns:a="http://schemas.openxmlformats.org/drawingml/2006/main">
              <a:ext uri="{FF2B5EF4-FFF2-40B4-BE49-F238E27FC236}">
                <a16:creationId xmlns:a16="http://schemas.microsoft.com/office/drawing/2014/main" id="{0E83291A-44A0-44D3-88E8-6CB293B65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70899" y="5046751"/>
            <a:ext cx="233022" cy="145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4" name="">
            <a:extLst xmlns:a="http://schemas.openxmlformats.org/drawingml/2006/main">
              <a:ext uri="{FF2B5EF4-FFF2-40B4-BE49-F238E27FC236}">
                <a16:creationId xmlns:a16="http://schemas.microsoft.com/office/drawing/2014/main" id="{C4EA3836-E28D-426B-8BDE-740B4651A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603921" y="5061320"/>
            <a:ext cx="233022" cy="2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5" name="">
            <a:extLst xmlns:a="http://schemas.openxmlformats.org/drawingml/2006/main">
              <a:ext uri="{FF2B5EF4-FFF2-40B4-BE49-F238E27FC236}">
                <a16:creationId xmlns:a16="http://schemas.microsoft.com/office/drawing/2014/main" id="{E37CA1DD-C274-428C-9ED4-9323F8DE2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36944" y="5052686"/>
            <a:ext cx="233022" cy="106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6" name="">
            <a:extLst xmlns:a="http://schemas.openxmlformats.org/drawingml/2006/main">
              <a:ext uri="{FF2B5EF4-FFF2-40B4-BE49-F238E27FC236}">
                <a16:creationId xmlns:a16="http://schemas.microsoft.com/office/drawing/2014/main" id="{C2E7E01A-2555-48D4-81B6-74867D4AF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5030453"/>
            <a:ext cx="233022" cy="22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7" name="">
            <a:extLst xmlns:a="http://schemas.openxmlformats.org/drawingml/2006/main">
              <a:ext uri="{FF2B5EF4-FFF2-40B4-BE49-F238E27FC236}">
                <a16:creationId xmlns:a16="http://schemas.microsoft.com/office/drawing/2014/main" id="{788C11D6-BA53-4691-AF4F-B2063EDFA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4999170"/>
            <a:ext cx="233022" cy="3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8" name="">
            <a:extLst xmlns:a="http://schemas.openxmlformats.org/drawingml/2006/main">
              <a:ext uri="{FF2B5EF4-FFF2-40B4-BE49-F238E27FC236}">
                <a16:creationId xmlns:a16="http://schemas.microsoft.com/office/drawing/2014/main" id="{49EE60A9-615A-4AE5-AA28-04917A412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4962350"/>
            <a:ext cx="233022" cy="36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9" name="">
            <a:extLst xmlns:a="http://schemas.openxmlformats.org/drawingml/2006/main">
              <a:ext uri="{FF2B5EF4-FFF2-40B4-BE49-F238E27FC236}">
                <a16:creationId xmlns:a16="http://schemas.microsoft.com/office/drawing/2014/main" id="{29305F4A-D54B-4125-9229-DD590251B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4924123"/>
            <a:ext cx="233022" cy="382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0" name="">
            <a:extLst xmlns:a="http://schemas.openxmlformats.org/drawingml/2006/main">
              <a:ext uri="{FF2B5EF4-FFF2-40B4-BE49-F238E27FC236}">
                <a16:creationId xmlns:a16="http://schemas.microsoft.com/office/drawing/2014/main" id="{2B516C65-CAB7-41D5-8F54-51473D1C8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2055" y="4888781"/>
            <a:ext cx="233022" cy="353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1" name="">
            <a:extLst xmlns:a="http://schemas.openxmlformats.org/drawingml/2006/main">
              <a:ext uri="{FF2B5EF4-FFF2-40B4-BE49-F238E27FC236}">
                <a16:creationId xmlns:a16="http://schemas.microsoft.com/office/drawing/2014/main" id="{D02F7E0E-5D91-49A7-B49C-68EA22055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5078" y="4860291"/>
            <a:ext cx="233022" cy="284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2" name="">
            <a:extLst xmlns:a="http://schemas.openxmlformats.org/drawingml/2006/main">
              <a:ext uri="{FF2B5EF4-FFF2-40B4-BE49-F238E27FC236}">
                <a16:creationId xmlns:a16="http://schemas.microsoft.com/office/drawing/2014/main" id="{9A8276F6-2DFB-4C3B-8B35-0D3025864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43475" y="5126198"/>
            <a:ext cx="233022" cy="12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3" name="">
            <a:extLst xmlns:a="http://schemas.openxmlformats.org/drawingml/2006/main">
              <a:ext uri="{FF2B5EF4-FFF2-40B4-BE49-F238E27FC236}">
                <a16:creationId xmlns:a16="http://schemas.microsoft.com/office/drawing/2014/main" id="{27D3EB96-398D-4510-BB16-2266A9DB7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76497" y="5137794"/>
            <a:ext cx="233022" cy="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4" name="">
            <a:extLst xmlns:a="http://schemas.openxmlformats.org/drawingml/2006/main">
              <a:ext uri="{FF2B5EF4-FFF2-40B4-BE49-F238E27FC236}">
                <a16:creationId xmlns:a16="http://schemas.microsoft.com/office/drawing/2014/main" id="{1DB0A006-805F-49BF-90E9-EFE22E3D1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409520" y="5124638"/>
            <a:ext cx="233022" cy="13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5" name="">
            <a:extLst xmlns:a="http://schemas.openxmlformats.org/drawingml/2006/main">
              <a:ext uri="{FF2B5EF4-FFF2-40B4-BE49-F238E27FC236}">
                <a16:creationId xmlns:a16="http://schemas.microsoft.com/office/drawing/2014/main" id="{5C0F2762-9F38-490A-BAD1-55747C255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42542" y="5100344"/>
            <a:ext cx="233022" cy="242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6" name="">
            <a:extLst xmlns:a="http://schemas.openxmlformats.org/drawingml/2006/main">
              <a:ext uri="{FF2B5EF4-FFF2-40B4-BE49-F238E27FC236}">
                <a16:creationId xmlns:a16="http://schemas.microsoft.com/office/drawing/2014/main" id="{74327DC8-FF0A-4E09-B879-022C04CFD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5067637"/>
            <a:ext cx="233022" cy="327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7" name="">
            <a:extLst xmlns:a="http://schemas.openxmlformats.org/drawingml/2006/main">
              <a:ext uri="{FF2B5EF4-FFF2-40B4-BE49-F238E27FC236}">
                <a16:creationId xmlns:a16="http://schemas.microsoft.com/office/drawing/2014/main" id="{12A7FBAC-B2FE-4304-9836-F510BA98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5030189"/>
            <a:ext cx="233022" cy="37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8" name="">
            <a:extLst xmlns:a="http://schemas.openxmlformats.org/drawingml/2006/main">
              <a:ext uri="{FF2B5EF4-FFF2-40B4-BE49-F238E27FC236}">
                <a16:creationId xmlns:a16="http://schemas.microsoft.com/office/drawing/2014/main" id="{BD79A8D7-0198-44F3-8769-81175435D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4992202"/>
            <a:ext cx="233022" cy="37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9" name="">
            <a:extLst xmlns:a="http://schemas.openxmlformats.org/drawingml/2006/main">
              <a:ext uri="{FF2B5EF4-FFF2-40B4-BE49-F238E27FC236}">
                <a16:creationId xmlns:a16="http://schemas.microsoft.com/office/drawing/2014/main" id="{7C633F42-4BE6-4A17-A633-D0E02F418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4957940"/>
            <a:ext cx="233022" cy="342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0" name="">
            <a:extLst xmlns:a="http://schemas.openxmlformats.org/drawingml/2006/main">
              <a:ext uri="{FF2B5EF4-FFF2-40B4-BE49-F238E27FC236}">
                <a16:creationId xmlns:a16="http://schemas.microsoft.com/office/drawing/2014/main" id="{5ED1D816-529A-4B0F-A611-67DD4CAEC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654" y="4931248"/>
            <a:ext cx="233022" cy="2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1" name="">
            <a:extLst xmlns:a="http://schemas.openxmlformats.org/drawingml/2006/main">
              <a:ext uri="{FF2B5EF4-FFF2-40B4-BE49-F238E27FC236}">
                <a16:creationId xmlns:a16="http://schemas.microsoft.com/office/drawing/2014/main" id="{3D54A6B5-E3F1-41FA-BB9B-0E62357A7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0676" y="4915122"/>
            <a:ext cx="233022" cy="161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2" name="">
            <a:extLst xmlns:a="http://schemas.openxmlformats.org/drawingml/2006/main">
              <a:ext uri="{FF2B5EF4-FFF2-40B4-BE49-F238E27FC236}">
                <a16:creationId xmlns:a16="http://schemas.microsoft.com/office/drawing/2014/main" id="{1A9B3211-2E09-4F97-992C-79C6B501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273698" y="4911372"/>
            <a:ext cx="233022" cy="3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3" name="">
            <a:extLst xmlns:a="http://schemas.openxmlformats.org/drawingml/2006/main">
              <a:ext uri="{FF2B5EF4-FFF2-40B4-BE49-F238E27FC236}">
                <a16:creationId xmlns:a16="http://schemas.microsoft.com/office/drawing/2014/main" id="{F3F4B33B-1D47-4297-B2E5-2CF35DF7C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06721" y="4911372"/>
            <a:ext cx="233022" cy="90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4" name="">
            <a:extLst xmlns:a="http://schemas.openxmlformats.org/drawingml/2006/main">
              <a:ext uri="{FF2B5EF4-FFF2-40B4-BE49-F238E27FC236}">
                <a16:creationId xmlns:a16="http://schemas.microsoft.com/office/drawing/2014/main" id="{FE33EEF1-281C-4282-BE31-3D00875B3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39743" y="4920418"/>
            <a:ext cx="233022" cy="208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5" name="">
            <a:extLst xmlns:a="http://schemas.openxmlformats.org/drawingml/2006/main">
              <a:ext uri="{FF2B5EF4-FFF2-40B4-BE49-F238E27FC236}">
                <a16:creationId xmlns:a16="http://schemas.microsoft.com/office/drawing/2014/main" id="{0C1DF84D-4F31-4024-BAD2-463DB7DCB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4941246"/>
            <a:ext cx="233022" cy="30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6" name="">
            <a:extLst xmlns:a="http://schemas.openxmlformats.org/drawingml/2006/main">
              <a:ext uri="{FF2B5EF4-FFF2-40B4-BE49-F238E27FC236}">
                <a16:creationId xmlns:a16="http://schemas.microsoft.com/office/drawing/2014/main" id="{AECC1BBB-A474-48AC-8882-6C1E4293C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4971517"/>
            <a:ext cx="233022" cy="363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7" name="">
            <a:extLst xmlns:a="http://schemas.openxmlformats.org/drawingml/2006/main">
              <a:ext uri="{FF2B5EF4-FFF2-40B4-BE49-F238E27FC236}">
                <a16:creationId xmlns:a16="http://schemas.microsoft.com/office/drawing/2014/main" id="{1A746E6E-DFA4-428E-8B7E-30D2D4751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5007835"/>
            <a:ext cx="233022" cy="382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8" name="">
            <a:extLst xmlns:a="http://schemas.openxmlformats.org/drawingml/2006/main">
              <a:ext uri="{FF2B5EF4-FFF2-40B4-BE49-F238E27FC236}">
                <a16:creationId xmlns:a16="http://schemas.microsoft.com/office/drawing/2014/main" id="{4BDA15A7-F04C-494B-B207-306DC276C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5046123"/>
            <a:ext cx="233022" cy="35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9" name="">
            <a:extLst xmlns:a="http://schemas.openxmlformats.org/drawingml/2006/main">
              <a:ext uri="{FF2B5EF4-FFF2-40B4-BE49-F238E27FC236}">
                <a16:creationId xmlns:a16="http://schemas.microsoft.com/office/drawing/2014/main" id="{89761CB8-B5A8-48A4-8254-C83F816F0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904854" y="5082084"/>
            <a:ext cx="233022" cy="295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0" name="">
            <a:extLst xmlns:a="http://schemas.openxmlformats.org/drawingml/2006/main">
              <a:ext uri="{FF2B5EF4-FFF2-40B4-BE49-F238E27FC236}">
                <a16:creationId xmlns:a16="http://schemas.microsoft.com/office/drawing/2014/main" id="{A9FC7F0A-453F-4987-8BB4-FDC579F10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37877" y="5111682"/>
            <a:ext cx="233022" cy="199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1" name="">
            <a:extLst xmlns:a="http://schemas.openxmlformats.org/drawingml/2006/main">
              <a:ext uri="{FF2B5EF4-FFF2-40B4-BE49-F238E27FC236}">
                <a16:creationId xmlns:a16="http://schemas.microsoft.com/office/drawing/2014/main" id="{5A93DA60-9590-4210-897C-524624878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70899" y="5131596"/>
            <a:ext cx="233022" cy="7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2" name="">
            <a:extLst xmlns:a="http://schemas.openxmlformats.org/drawingml/2006/main">
              <a:ext uri="{FF2B5EF4-FFF2-40B4-BE49-F238E27FC236}">
                <a16:creationId xmlns:a16="http://schemas.microsoft.com/office/drawing/2014/main" id="{716E87EB-3140-44BE-8132-C437FAE77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603921" y="5134766"/>
            <a:ext cx="233022" cy="4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3" name="">
            <a:extLst xmlns:a="http://schemas.openxmlformats.org/drawingml/2006/main">
              <a:ext uri="{FF2B5EF4-FFF2-40B4-BE49-F238E27FC236}">
                <a16:creationId xmlns:a16="http://schemas.microsoft.com/office/drawing/2014/main" id="{E47E98FD-DD84-4C26-B074-EA4E724EF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36944" y="5117667"/>
            <a:ext cx="233022" cy="17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4" name="">
            <a:extLst xmlns:a="http://schemas.openxmlformats.org/drawingml/2006/main">
              <a:ext uri="{FF2B5EF4-FFF2-40B4-BE49-F238E27FC236}">
                <a16:creationId xmlns:a16="http://schemas.microsoft.com/office/drawing/2014/main" id="{3AC1BB67-1F30-44C3-A1FA-C189E7630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5090211"/>
            <a:ext cx="233022" cy="274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5" name="">
            <a:extLst xmlns:a="http://schemas.openxmlformats.org/drawingml/2006/main">
              <a:ext uri="{FF2B5EF4-FFF2-40B4-BE49-F238E27FC236}">
                <a16:creationId xmlns:a16="http://schemas.microsoft.com/office/drawing/2014/main" id="{36A8035B-1F3C-4CCB-A126-BFAD0D50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5055480"/>
            <a:ext cx="233022" cy="347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6" name="">
            <a:extLst xmlns:a="http://schemas.openxmlformats.org/drawingml/2006/main">
              <a:ext uri="{FF2B5EF4-FFF2-40B4-BE49-F238E27FC236}">
                <a16:creationId xmlns:a16="http://schemas.microsoft.com/office/drawing/2014/main" id="{6157876E-FB17-4ABF-B0AB-AD8C6BE47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5017372"/>
            <a:ext cx="233022" cy="381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7" name="">
            <a:extLst xmlns:a="http://schemas.openxmlformats.org/drawingml/2006/main">
              <a:ext uri="{FF2B5EF4-FFF2-40B4-BE49-F238E27FC236}">
                <a16:creationId xmlns:a16="http://schemas.microsoft.com/office/drawing/2014/main" id="{B2444712-0419-4A52-8BAE-CC2BB16A8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4980164"/>
            <a:ext cx="233022" cy="37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8" name="">
            <a:extLst xmlns:a="http://schemas.openxmlformats.org/drawingml/2006/main">
              <a:ext uri="{FF2B5EF4-FFF2-40B4-BE49-F238E27FC236}">
                <a16:creationId xmlns:a16="http://schemas.microsoft.com/office/drawing/2014/main" id="{6AB4F010-EC4C-4D5E-B114-5A777A590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2055" y="4948032"/>
            <a:ext cx="233022" cy="321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9" name="">
            <a:extLst xmlns:a="http://schemas.openxmlformats.org/drawingml/2006/main">
              <a:ext uri="{FF2B5EF4-FFF2-40B4-BE49-F238E27FC236}">
                <a16:creationId xmlns:a16="http://schemas.microsoft.com/office/drawing/2014/main" id="{761A7E6B-5B5D-4792-BBA1-5DFF0419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5078" y="4924582"/>
            <a:ext cx="233022" cy="23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0" name="">
            <a:extLst xmlns:a="http://schemas.openxmlformats.org/drawingml/2006/main">
              <a:ext uri="{FF2B5EF4-FFF2-40B4-BE49-F238E27FC236}">
                <a16:creationId xmlns:a16="http://schemas.microsoft.com/office/drawing/2014/main" id="{775801D3-41C1-4450-B404-58214D453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43475" y="5209779"/>
            <a:ext cx="233022" cy="54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1" name="">
            <a:extLst xmlns:a="http://schemas.openxmlformats.org/drawingml/2006/main">
              <a:ext uri="{FF2B5EF4-FFF2-40B4-BE49-F238E27FC236}">
                <a16:creationId xmlns:a16="http://schemas.microsoft.com/office/drawing/2014/main" id="{91386A61-27A2-4988-A6AD-84C4BFA8E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76497" y="5207831"/>
            <a:ext cx="233022" cy="73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2" name="">
            <a:extLst xmlns:a="http://schemas.openxmlformats.org/drawingml/2006/main">
              <a:ext uri="{FF2B5EF4-FFF2-40B4-BE49-F238E27FC236}">
                <a16:creationId xmlns:a16="http://schemas.microsoft.com/office/drawing/2014/main" id="{0E66A571-4BF4-443D-95B1-4D67D9E59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409520" y="5188450"/>
            <a:ext cx="233022" cy="193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3" name="">
            <a:extLst xmlns:a="http://schemas.openxmlformats.org/drawingml/2006/main">
              <a:ext uri="{FF2B5EF4-FFF2-40B4-BE49-F238E27FC236}">
                <a16:creationId xmlns:a16="http://schemas.microsoft.com/office/drawing/2014/main" id="{2E0F93FA-5511-4269-B955-9C717A7B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42542" y="5159249"/>
            <a:ext cx="233022" cy="292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4" name="">
            <a:extLst xmlns:a="http://schemas.openxmlformats.org/drawingml/2006/main">
              <a:ext uri="{FF2B5EF4-FFF2-40B4-BE49-F238E27FC236}">
                <a16:creationId xmlns:a16="http://schemas.microsoft.com/office/drawing/2014/main" id="{E7D208A5-C236-4A24-8A5E-0B48D43C6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5123506"/>
            <a:ext cx="233022" cy="357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5" name="">
            <a:extLst xmlns:a="http://schemas.openxmlformats.org/drawingml/2006/main">
              <a:ext uri="{FF2B5EF4-FFF2-40B4-BE49-F238E27FC236}">
                <a16:creationId xmlns:a16="http://schemas.microsoft.com/office/drawing/2014/main" id="{348D1936-E071-4CCC-88E3-09986F19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5085231"/>
            <a:ext cx="233022" cy="382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6" name="">
            <a:extLst xmlns:a="http://schemas.openxmlformats.org/drawingml/2006/main">
              <a:ext uri="{FF2B5EF4-FFF2-40B4-BE49-F238E27FC236}">
                <a16:creationId xmlns:a16="http://schemas.microsoft.com/office/drawing/2014/main" id="{7AE83AC2-8848-424E-A4C5-E998D939B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5048722"/>
            <a:ext cx="233022" cy="365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7" name="">
            <a:extLst xmlns:a="http://schemas.openxmlformats.org/drawingml/2006/main">
              <a:ext uri="{FF2B5EF4-FFF2-40B4-BE49-F238E27FC236}">
                <a16:creationId xmlns:a16="http://schemas.microsoft.com/office/drawing/2014/main" id="{D66430F3-00B0-4001-9C40-55DEEE8E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5018074"/>
            <a:ext cx="233022" cy="30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8" name="">
            <a:extLst xmlns:a="http://schemas.openxmlformats.org/drawingml/2006/main">
              <a:ext uri="{FF2B5EF4-FFF2-40B4-BE49-F238E27FC236}">
                <a16:creationId xmlns:a16="http://schemas.microsoft.com/office/drawing/2014/main" id="{1E8C5C6F-46FA-4991-8165-D04CD008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654" y="4996729"/>
            <a:ext cx="233022" cy="213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9" name="">
            <a:extLst xmlns:a="http://schemas.openxmlformats.org/drawingml/2006/main">
              <a:ext uri="{FF2B5EF4-FFF2-40B4-BE49-F238E27FC236}">
                <a16:creationId xmlns:a16="http://schemas.microsoft.com/office/drawing/2014/main" id="{E4882B16-372C-410F-870F-EDD073F07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0676" y="4987081"/>
            <a:ext cx="233022" cy="96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0" name="">
            <a:extLst xmlns:a="http://schemas.openxmlformats.org/drawingml/2006/main">
              <a:ext uri="{FF2B5EF4-FFF2-40B4-BE49-F238E27FC236}">
                <a16:creationId xmlns:a16="http://schemas.microsoft.com/office/drawing/2014/main" id="{B4C405F2-E355-4819-AE1D-20AA663CA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3698" y="4987081"/>
            <a:ext cx="233022" cy="3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1" name="">
            <a:extLst xmlns:a="http://schemas.openxmlformats.org/drawingml/2006/main">
              <a:ext uri="{FF2B5EF4-FFF2-40B4-BE49-F238E27FC236}">
                <a16:creationId xmlns:a16="http://schemas.microsoft.com/office/drawing/2014/main" id="{FB3F2F4A-22BA-47A0-B01F-BE9D1EB3B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06721" y="4990214"/>
            <a:ext cx="233022" cy="15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2" name="">
            <a:extLst xmlns:a="http://schemas.openxmlformats.org/drawingml/2006/main">
              <a:ext uri="{FF2B5EF4-FFF2-40B4-BE49-F238E27FC236}">
                <a16:creationId xmlns:a16="http://schemas.microsoft.com/office/drawing/2014/main" id="{BF794781-2908-4ED3-BB4C-581911E1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39743" y="5005776"/>
            <a:ext cx="233022" cy="262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3" name="">
            <a:extLst xmlns:a="http://schemas.openxmlformats.org/drawingml/2006/main">
              <a:ext uri="{FF2B5EF4-FFF2-40B4-BE49-F238E27FC236}">
                <a16:creationId xmlns:a16="http://schemas.microsoft.com/office/drawing/2014/main" id="{02BEFDA3-DF46-4094-B295-AB7A60E4A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5032019"/>
            <a:ext cx="233022" cy="33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4" name="">
            <a:extLst xmlns:a="http://schemas.openxmlformats.org/drawingml/2006/main">
              <a:ext uri="{FF2B5EF4-FFF2-40B4-BE49-F238E27FC236}">
                <a16:creationId xmlns:a16="http://schemas.microsoft.com/office/drawing/2014/main" id="{AB69DE60-16DB-4DD8-92D0-712D1AD1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5066000"/>
            <a:ext cx="233022" cy="379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5" name="">
            <a:extLst xmlns:a="http://schemas.openxmlformats.org/drawingml/2006/main">
              <a:ext uri="{FF2B5EF4-FFF2-40B4-BE49-F238E27FC236}">
                <a16:creationId xmlns:a16="http://schemas.microsoft.com/office/drawing/2014/main" id="{269EE8F9-76BB-4CC1-9913-647583818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5103904"/>
            <a:ext cx="233022" cy="375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6" name="">
            <a:extLst xmlns:a="http://schemas.openxmlformats.org/drawingml/2006/main">
              <a:ext uri="{FF2B5EF4-FFF2-40B4-BE49-F238E27FC236}">
                <a16:creationId xmlns:a16="http://schemas.microsoft.com/office/drawing/2014/main" id="{FC507E1B-C0A0-40B5-A46D-544A09CC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5141477"/>
            <a:ext cx="233022" cy="33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7" name="">
            <a:extLst xmlns:a="http://schemas.openxmlformats.org/drawingml/2006/main">
              <a:ext uri="{FF2B5EF4-FFF2-40B4-BE49-F238E27FC236}">
                <a16:creationId xmlns:a16="http://schemas.microsoft.com/office/drawing/2014/main" id="{0569837F-C1D5-40D7-8E2E-72C4BB7B0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904854" y="5174502"/>
            <a:ext cx="233022" cy="247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8" name="">
            <a:extLst xmlns:a="http://schemas.openxmlformats.org/drawingml/2006/main">
              <a:ext uri="{FF2B5EF4-FFF2-40B4-BE49-F238E27FC236}">
                <a16:creationId xmlns:a16="http://schemas.microsoft.com/office/drawing/2014/main" id="{841531D3-A2B9-4DB3-B824-A4F6BD80B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37877" y="5199272"/>
            <a:ext cx="233022" cy="137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9" name="">
            <a:extLst xmlns:a="http://schemas.openxmlformats.org/drawingml/2006/main">
              <a:ext uri="{FF2B5EF4-FFF2-40B4-BE49-F238E27FC236}">
                <a16:creationId xmlns:a16="http://schemas.microsoft.com/office/drawing/2014/main" id="{EA99C92C-413D-486F-A6B5-5798AA51F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70899" y="5213008"/>
            <a:ext cx="233022" cy="11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0" name="">
            <a:extLst xmlns:a="http://schemas.openxmlformats.org/drawingml/2006/main">
              <a:ext uri="{FF2B5EF4-FFF2-40B4-BE49-F238E27FC236}">
                <a16:creationId xmlns:a16="http://schemas.microsoft.com/office/drawing/2014/main" id="{F210B5CD-0F7E-49FD-ACFF-4519CDBAA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603921" y="5202622"/>
            <a:ext cx="233022" cy="115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1" name="">
            <a:extLst xmlns:a="http://schemas.openxmlformats.org/drawingml/2006/main">
              <a:ext uri="{FF2B5EF4-FFF2-40B4-BE49-F238E27FC236}">
                <a16:creationId xmlns:a16="http://schemas.microsoft.com/office/drawing/2014/main" id="{6B5375E5-61EE-432C-BF0A-60DBB2BCE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36944" y="5179665"/>
            <a:ext cx="233022" cy="22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2" name="">
            <a:extLst xmlns:a="http://schemas.openxmlformats.org/drawingml/2006/main">
              <a:ext uri="{FF2B5EF4-FFF2-40B4-BE49-F238E27FC236}">
                <a16:creationId xmlns:a16="http://schemas.microsoft.com/office/drawing/2014/main" id="{F80265DE-6AC9-46F0-9C47-7024C47B5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5147874"/>
            <a:ext cx="233022" cy="317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3" name="">
            <a:extLst xmlns:a="http://schemas.openxmlformats.org/drawingml/2006/main">
              <a:ext uri="{FF2B5EF4-FFF2-40B4-BE49-F238E27FC236}">
                <a16:creationId xmlns:a16="http://schemas.microsoft.com/office/drawing/2014/main" id="{D6FBA6FA-6866-40DD-9655-A764D55F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5110818"/>
            <a:ext cx="233022" cy="370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4" name="">
            <a:extLst xmlns:a="http://schemas.openxmlformats.org/drawingml/2006/main">
              <a:ext uri="{FF2B5EF4-FFF2-40B4-BE49-F238E27FC236}">
                <a16:creationId xmlns:a16="http://schemas.microsoft.com/office/drawing/2014/main" id="{29595EB2-0141-4C52-94B2-0F924C54C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5072654"/>
            <a:ext cx="233022" cy="38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5" name="">
            <a:extLst xmlns:a="http://schemas.openxmlformats.org/drawingml/2006/main">
              <a:ext uri="{FF2B5EF4-FFF2-40B4-BE49-F238E27FC236}">
                <a16:creationId xmlns:a16="http://schemas.microsoft.com/office/drawing/2014/main" id="{2F384717-163D-4A45-B210-7939ACA94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5037667"/>
            <a:ext cx="233022" cy="34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6" name="">
            <a:extLst xmlns:a="http://schemas.openxmlformats.org/drawingml/2006/main">
              <a:ext uri="{FF2B5EF4-FFF2-40B4-BE49-F238E27FC236}">
                <a16:creationId xmlns:a16="http://schemas.microsoft.com/office/drawing/2014/main" id="{EF7A80C3-F52E-4F48-A7C6-13A8B7CC1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2055" y="5009783"/>
            <a:ext cx="233022" cy="27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7" name="">
            <a:extLst xmlns:a="http://schemas.openxmlformats.org/drawingml/2006/main">
              <a:ext uri="{FF2B5EF4-FFF2-40B4-BE49-F238E27FC236}">
                <a16:creationId xmlns:a16="http://schemas.microsoft.com/office/drawing/2014/main" id="{B75402EA-EFFD-4591-B16C-3FC96B3E9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5078" y="4992131"/>
            <a:ext cx="233022" cy="176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8" name="">
            <a:extLst xmlns:a="http://schemas.openxmlformats.org/drawingml/2006/main">
              <a:ext uri="{FF2B5EF4-FFF2-40B4-BE49-F238E27FC236}">
                <a16:creationId xmlns:a16="http://schemas.microsoft.com/office/drawing/2014/main" id="{524DA3CE-7698-405B-A5BB-2A38D11D8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43475" y="5288408"/>
            <a:ext cx="233022" cy="1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9" name="">
            <a:extLst xmlns:a="http://schemas.openxmlformats.org/drawingml/2006/main">
              <a:ext uri="{FF2B5EF4-FFF2-40B4-BE49-F238E27FC236}">
                <a16:creationId xmlns:a16="http://schemas.microsoft.com/office/drawing/2014/main" id="{3ABE10C7-D0ED-4B69-A0C7-DF8C7C076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76497" y="5274415"/>
            <a:ext cx="233022" cy="13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0" name="">
            <a:extLst xmlns:a="http://schemas.openxmlformats.org/drawingml/2006/main">
              <a:ext uri="{FF2B5EF4-FFF2-40B4-BE49-F238E27FC236}">
                <a16:creationId xmlns:a16="http://schemas.microsoft.com/office/drawing/2014/main" id="{FD6D843A-2C4C-4453-8F3D-C80C547DA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409520" y="5249434"/>
            <a:ext cx="233022" cy="249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1" name="">
            <a:extLst xmlns:a="http://schemas.openxmlformats.org/drawingml/2006/main">
              <a:ext uri="{FF2B5EF4-FFF2-40B4-BE49-F238E27FC236}">
                <a16:creationId xmlns:a16="http://schemas.microsoft.com/office/drawing/2014/main" id="{ECB726EA-2780-423E-B9FE-AD0C4F9E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42542" y="5216271"/>
            <a:ext cx="233022" cy="33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2" name="">
            <a:extLst xmlns:a="http://schemas.openxmlformats.org/drawingml/2006/main">
              <a:ext uri="{FF2B5EF4-FFF2-40B4-BE49-F238E27FC236}">
                <a16:creationId xmlns:a16="http://schemas.microsoft.com/office/drawing/2014/main" id="{E6ED557D-8C58-40E5-954F-05A451484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5178645"/>
            <a:ext cx="233022" cy="3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3" name="">
            <a:extLst xmlns:a="http://schemas.openxmlformats.org/drawingml/2006/main">
              <a:ext uri="{FF2B5EF4-FFF2-40B4-BE49-F238E27FC236}">
                <a16:creationId xmlns:a16="http://schemas.microsoft.com/office/drawing/2014/main" id="{9330AA49-5ACE-4B7E-8641-0D5D459F4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5140782"/>
            <a:ext cx="233022" cy="378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4" name="">
            <a:extLst xmlns:a="http://schemas.openxmlformats.org/drawingml/2006/main">
              <a:ext uri="{FF2B5EF4-FFF2-40B4-BE49-F238E27FC236}">
                <a16:creationId xmlns:a16="http://schemas.microsoft.com/office/drawing/2014/main" id="{D9693DDA-5073-4D5D-B3E1-355E5707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5106929"/>
            <a:ext cx="233022" cy="338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5" name="">
            <a:extLst xmlns:a="http://schemas.openxmlformats.org/drawingml/2006/main">
              <a:ext uri="{FF2B5EF4-FFF2-40B4-BE49-F238E27FC236}">
                <a16:creationId xmlns:a16="http://schemas.microsoft.com/office/drawing/2014/main" id="{B82EA26B-2EE0-4147-B757-27A006C0B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5080887"/>
            <a:ext cx="233022" cy="26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6" name="">
            <a:extLst xmlns:a="http://schemas.openxmlformats.org/drawingml/2006/main">
              <a:ext uri="{FF2B5EF4-FFF2-40B4-BE49-F238E27FC236}">
                <a16:creationId xmlns:a16="http://schemas.microsoft.com/office/drawing/2014/main" id="{F5A6EE9E-8177-4DF5-829B-6B42C769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654" y="5065578"/>
            <a:ext cx="233022" cy="1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7" name="">
            <a:extLst xmlns:a="http://schemas.openxmlformats.org/drawingml/2006/main">
              <a:ext uri="{FF2B5EF4-FFF2-40B4-BE49-F238E27FC236}">
                <a16:creationId xmlns:a16="http://schemas.microsoft.com/office/drawing/2014/main" id="{ED7CE88E-8017-4CBF-AF4B-EB483999F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040676" y="5062720"/>
            <a:ext cx="233022" cy="28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8" name="">
            <a:extLst xmlns:a="http://schemas.openxmlformats.org/drawingml/2006/main">
              <a:ext uri="{FF2B5EF4-FFF2-40B4-BE49-F238E27FC236}">
                <a16:creationId xmlns:a16="http://schemas.microsoft.com/office/drawing/2014/main" id="{2A6ECBAE-728A-43B0-BDEF-1FC6F4C9F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3698" y="5062720"/>
            <a:ext cx="233022" cy="9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9" name="">
            <a:extLst xmlns:a="http://schemas.openxmlformats.org/drawingml/2006/main">
              <a:ext uri="{FF2B5EF4-FFF2-40B4-BE49-F238E27FC236}">
                <a16:creationId xmlns:a16="http://schemas.microsoft.com/office/drawing/2014/main" id="{C4DCCCEC-A283-4B66-A181-B523466A6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06721" y="5072635"/>
            <a:ext cx="233022" cy="21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0" name="">
            <a:extLst xmlns:a="http://schemas.openxmlformats.org/drawingml/2006/main">
              <a:ext uri="{FF2B5EF4-FFF2-40B4-BE49-F238E27FC236}">
                <a16:creationId xmlns:a16="http://schemas.microsoft.com/office/drawing/2014/main" id="{139CBBD8-D911-4B0B-8A2F-2BE7BEA4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39743" y="5094209"/>
            <a:ext cx="233022" cy="30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1" name="">
            <a:extLst xmlns:a="http://schemas.openxmlformats.org/drawingml/2006/main">
              <a:ext uri="{FF2B5EF4-FFF2-40B4-BE49-F238E27FC236}">
                <a16:creationId xmlns:a16="http://schemas.microsoft.com/office/drawing/2014/main" id="{4FCA3644-1D77-4F7D-A31B-73B785D6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5125021"/>
            <a:ext cx="233022" cy="36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2" name="">
            <a:extLst xmlns:a="http://schemas.openxmlformats.org/drawingml/2006/main">
              <a:ext uri="{FF2B5EF4-FFF2-40B4-BE49-F238E27FC236}">
                <a16:creationId xmlns:a16="http://schemas.microsoft.com/office/drawing/2014/main" id="{0B2DA244-0254-4C81-83E3-BADF78CD3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5161613"/>
            <a:ext cx="233022" cy="382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3" name="">
            <a:extLst xmlns:a="http://schemas.openxmlformats.org/drawingml/2006/main">
              <a:ext uri="{FF2B5EF4-FFF2-40B4-BE49-F238E27FC236}">
                <a16:creationId xmlns:a16="http://schemas.microsoft.com/office/drawing/2014/main" id="{AB5AB264-BAB8-4445-AEB7-4054884C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5199878"/>
            <a:ext cx="233022" cy="356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4" name="">
            <a:extLst xmlns:a="http://schemas.openxmlformats.org/drawingml/2006/main">
              <a:ext uri="{FF2B5EF4-FFF2-40B4-BE49-F238E27FC236}">
                <a16:creationId xmlns:a16="http://schemas.microsoft.com/office/drawing/2014/main" id="{72C4B62E-9979-4965-B3F9-BCC1EB943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5235521"/>
            <a:ext cx="233022" cy="290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5" name="">
            <a:extLst xmlns:a="http://schemas.openxmlformats.org/drawingml/2006/main">
              <a:ext uri="{FF2B5EF4-FFF2-40B4-BE49-F238E27FC236}">
                <a16:creationId xmlns:a16="http://schemas.microsoft.com/office/drawing/2014/main" id="{678427E9-4938-4091-80CA-B9E26C51E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904854" y="5264543"/>
            <a:ext cx="233022" cy="191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6" name="">
            <a:extLst xmlns:a="http://schemas.openxmlformats.org/drawingml/2006/main">
              <a:ext uri="{FF2B5EF4-FFF2-40B4-BE49-F238E27FC236}">
                <a16:creationId xmlns:a16="http://schemas.microsoft.com/office/drawing/2014/main" id="{55352578-A2D3-4952-A1EB-107CC5299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37877" y="5283685"/>
            <a:ext cx="233022" cy="71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7" name="">
            <a:extLst xmlns:a="http://schemas.openxmlformats.org/drawingml/2006/main">
              <a:ext uri="{FF2B5EF4-FFF2-40B4-BE49-F238E27FC236}">
                <a16:creationId xmlns:a16="http://schemas.microsoft.com/office/drawing/2014/main" id="{BAFDB68A-C825-4FB3-9276-CA9D68EDF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70899" y="5285089"/>
            <a:ext cx="233022" cy="57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8" name="">
            <a:extLst xmlns:a="http://schemas.openxmlformats.org/drawingml/2006/main">
              <a:ext uri="{FF2B5EF4-FFF2-40B4-BE49-F238E27FC236}">
                <a16:creationId xmlns:a16="http://schemas.microsoft.com/office/drawing/2014/main" id="{B991685B-DB52-49D6-8627-1854C6B5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603921" y="5267193"/>
            <a:ext cx="233022" cy="17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9" name="">
            <a:extLst xmlns:a="http://schemas.openxmlformats.org/drawingml/2006/main">
              <a:ext uri="{FF2B5EF4-FFF2-40B4-BE49-F238E27FC236}">
                <a16:creationId xmlns:a16="http://schemas.microsoft.com/office/drawing/2014/main" id="{5A4B636F-93A9-4B87-BC71-1071D7DA2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36944" y="5239120"/>
            <a:ext cx="233022" cy="280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0" name="">
            <a:extLst xmlns:a="http://schemas.openxmlformats.org/drawingml/2006/main">
              <a:ext uri="{FF2B5EF4-FFF2-40B4-BE49-F238E27FC236}">
                <a16:creationId xmlns:a16="http://schemas.microsoft.com/office/drawing/2014/main" id="{68FF44B8-43A0-411B-944C-F45A1F0DC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5204022"/>
            <a:ext cx="233022" cy="35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1" name="">
            <a:extLst xmlns:a="http://schemas.openxmlformats.org/drawingml/2006/main">
              <a:ext uri="{FF2B5EF4-FFF2-40B4-BE49-F238E27FC236}">
                <a16:creationId xmlns:a16="http://schemas.microsoft.com/office/drawing/2014/main" id="{C4B1802D-0456-424A-821C-70BE79854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5165837"/>
            <a:ext cx="233022" cy="381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2" name="">
            <a:extLst xmlns:a="http://schemas.openxmlformats.org/drawingml/2006/main">
              <a:ext uri="{FF2B5EF4-FFF2-40B4-BE49-F238E27FC236}">
                <a16:creationId xmlns:a16="http://schemas.microsoft.com/office/drawing/2014/main" id="{9C2C2E39-1A46-4F62-88DA-FEA98C90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5128851"/>
            <a:ext cx="233022" cy="369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3" name="">
            <a:extLst xmlns:a="http://schemas.openxmlformats.org/drawingml/2006/main">
              <a:ext uri="{FF2B5EF4-FFF2-40B4-BE49-F238E27FC236}">
                <a16:creationId xmlns:a16="http://schemas.microsoft.com/office/drawing/2014/main" id="{F1F61833-F2A5-4694-836C-1D79C26D2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5097215"/>
            <a:ext cx="233022" cy="316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4" name="">
            <a:extLst xmlns:a="http://schemas.openxmlformats.org/drawingml/2006/main">
              <a:ext uri="{FF2B5EF4-FFF2-40B4-BE49-F238E27FC236}">
                <a16:creationId xmlns:a16="http://schemas.microsoft.com/office/drawing/2014/main" id="{2D920CC8-5155-4021-B869-58AFCBF1A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2055" y="5074479"/>
            <a:ext cx="233022" cy="22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5" name="">
            <a:extLst xmlns:a="http://schemas.openxmlformats.org/drawingml/2006/main">
              <a:ext uri="{FF2B5EF4-FFF2-40B4-BE49-F238E27FC236}">
                <a16:creationId xmlns:a16="http://schemas.microsoft.com/office/drawing/2014/main" id="{4BCE90F2-A47E-4060-91A4-6C0072391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5078" y="5063196"/>
            <a:ext cx="233022" cy="1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6" name="">
            <a:extLst xmlns:a="http://schemas.openxmlformats.org/drawingml/2006/main">
              <a:ext uri="{FF2B5EF4-FFF2-40B4-BE49-F238E27FC236}">
                <a16:creationId xmlns:a16="http://schemas.microsoft.com/office/drawing/2014/main" id="{C6C07E88-0E87-47BC-B88C-D20DDC6E9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43475" y="5357984"/>
            <a:ext cx="233022" cy="8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7" name="">
            <a:extLst xmlns:a="http://schemas.openxmlformats.org/drawingml/2006/main">
              <a:ext uri="{FF2B5EF4-FFF2-40B4-BE49-F238E27FC236}">
                <a16:creationId xmlns:a16="http://schemas.microsoft.com/office/drawing/2014/main" id="{20C49E76-5C32-41F8-949E-B88187753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76497" y="5337835"/>
            <a:ext cx="233022" cy="20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8" name="">
            <a:extLst xmlns:a="http://schemas.openxmlformats.org/drawingml/2006/main">
              <a:ext uri="{FF2B5EF4-FFF2-40B4-BE49-F238E27FC236}">
                <a16:creationId xmlns:a16="http://schemas.microsoft.com/office/drawing/2014/main" id="{0623BF2C-B856-4110-BCF5-5EFEC900C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409520" y="5308063"/>
            <a:ext cx="233022" cy="297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9" name="">
            <a:extLst xmlns:a="http://schemas.openxmlformats.org/drawingml/2006/main">
              <a:ext uri="{FF2B5EF4-FFF2-40B4-BE49-F238E27FC236}">
                <a16:creationId xmlns:a16="http://schemas.microsoft.com/office/drawing/2014/main" id="{C2814CB5-EAE5-4677-BA1C-B150326D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42542" y="5272008"/>
            <a:ext cx="233022" cy="36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0" name="">
            <a:extLst xmlns:a="http://schemas.openxmlformats.org/drawingml/2006/main">
              <a:ext uri="{FF2B5EF4-FFF2-40B4-BE49-F238E27FC236}">
                <a16:creationId xmlns:a16="http://schemas.microsoft.com/office/drawing/2014/main" id="{A6F86450-DBDF-42FE-8A9C-E3FF4CE7C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5233717"/>
            <a:ext cx="233022" cy="382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1" name="">
            <a:extLst xmlns:a="http://schemas.openxmlformats.org/drawingml/2006/main">
              <a:ext uri="{FF2B5EF4-FFF2-40B4-BE49-F238E27FC236}">
                <a16:creationId xmlns:a16="http://schemas.microsoft.com/office/drawing/2014/main" id="{2098F073-10CC-4BBA-AA7E-9535FB03B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5197487"/>
            <a:ext cx="233022" cy="36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2" name="">
            <a:extLst xmlns:a="http://schemas.openxmlformats.org/drawingml/2006/main">
              <a:ext uri="{FF2B5EF4-FFF2-40B4-BE49-F238E27FC236}">
                <a16:creationId xmlns:a16="http://schemas.microsoft.com/office/drawing/2014/main" id="{B87A6C76-5065-4DC5-95D5-D58BF139A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5167385"/>
            <a:ext cx="233022" cy="301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3" name="">
            <a:extLst xmlns:a="http://schemas.openxmlformats.org/drawingml/2006/main">
              <a:ext uri="{FF2B5EF4-FFF2-40B4-BE49-F238E27FC236}">
                <a16:creationId xmlns:a16="http://schemas.microsoft.com/office/drawing/2014/main" id="{22563BA1-DC32-4798-923C-911AF8127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5146790"/>
            <a:ext cx="233022" cy="205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4" name="">
            <a:extLst xmlns:a="http://schemas.openxmlformats.org/drawingml/2006/main">
              <a:ext uri="{FF2B5EF4-FFF2-40B4-BE49-F238E27FC236}">
                <a16:creationId xmlns:a16="http://schemas.microsoft.com/office/drawing/2014/main" id="{17379774-0CD9-47F9-B884-44FF7C870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654" y="5138012"/>
            <a:ext cx="233022" cy="87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5" name="">
            <a:extLst xmlns:a="http://schemas.openxmlformats.org/drawingml/2006/main">
              <a:ext uri="{FF2B5EF4-FFF2-40B4-BE49-F238E27FC236}">
                <a16:creationId xmlns:a16="http://schemas.microsoft.com/office/drawing/2014/main" id="{A606BD73-491E-47AB-AC0E-B2513D464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0676" y="5138012"/>
            <a:ext cx="233022" cy="4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6" name="">
            <a:extLst xmlns:a="http://schemas.openxmlformats.org/drawingml/2006/main">
              <a:ext uri="{FF2B5EF4-FFF2-40B4-BE49-F238E27FC236}">
                <a16:creationId xmlns:a16="http://schemas.microsoft.com/office/drawing/2014/main" id="{CE6623C0-76DB-4887-9434-FBB81932A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3698" y="5142037"/>
            <a:ext cx="233022" cy="1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7" name="">
            <a:extLst xmlns:a="http://schemas.openxmlformats.org/drawingml/2006/main">
              <a:ext uri="{FF2B5EF4-FFF2-40B4-BE49-F238E27FC236}">
                <a16:creationId xmlns:a16="http://schemas.microsoft.com/office/drawing/2014/main" id="{715268FC-E78C-4776-96F9-51C2DD760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06721" y="5158412"/>
            <a:ext cx="233022" cy="268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8" name="">
            <a:extLst xmlns:a="http://schemas.openxmlformats.org/drawingml/2006/main">
              <a:ext uri="{FF2B5EF4-FFF2-40B4-BE49-F238E27FC236}">
                <a16:creationId xmlns:a16="http://schemas.microsoft.com/office/drawing/2014/main" id="{2CCBCAB9-BF97-4BD3-A7EB-61DFEEA20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39743" y="5185302"/>
            <a:ext cx="233022" cy="34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9" name="">
            <a:extLst xmlns:a="http://schemas.openxmlformats.org/drawingml/2006/main">
              <a:ext uri="{FF2B5EF4-FFF2-40B4-BE49-F238E27FC236}">
                <a16:creationId xmlns:a16="http://schemas.microsoft.com/office/drawing/2014/main" id="{4A27CB3C-AB1F-4BC3-A11C-B1448B04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5219686"/>
            <a:ext cx="233022" cy="380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0" name="">
            <a:extLst xmlns:a="http://schemas.openxmlformats.org/drawingml/2006/main">
              <a:ext uri="{FF2B5EF4-FFF2-40B4-BE49-F238E27FC236}">
                <a16:creationId xmlns:a16="http://schemas.microsoft.com/office/drawing/2014/main" id="{605BE1B9-EC0F-4851-A91F-EA91A97EE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5257707"/>
            <a:ext cx="233022" cy="37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1" name="">
            <a:extLst xmlns:a="http://schemas.openxmlformats.org/drawingml/2006/main">
              <a:ext uri="{FF2B5EF4-FFF2-40B4-BE49-F238E27FC236}">
                <a16:creationId xmlns:a16="http://schemas.microsoft.com/office/drawing/2014/main" id="{855A4701-24C2-4AB9-987D-A2F5BA77F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5295096"/>
            <a:ext cx="233022" cy="32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2" name="">
            <a:extLst xmlns:a="http://schemas.openxmlformats.org/drawingml/2006/main">
              <a:ext uri="{FF2B5EF4-FFF2-40B4-BE49-F238E27FC236}">
                <a16:creationId xmlns:a16="http://schemas.microsoft.com/office/drawing/2014/main" id="{047C0A94-B6AD-4CC0-8C9B-58915A650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5327659"/>
            <a:ext cx="233022" cy="240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3" name="">
            <a:extLst xmlns:a="http://schemas.openxmlformats.org/drawingml/2006/main">
              <a:ext uri="{FF2B5EF4-FFF2-40B4-BE49-F238E27FC236}">
                <a16:creationId xmlns:a16="http://schemas.microsoft.com/office/drawing/2014/main" id="{EEB53DE8-6F7C-4282-B147-336A169E2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904854" y="5351739"/>
            <a:ext cx="233022" cy="12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4" name="">
            <a:extLst xmlns:a="http://schemas.openxmlformats.org/drawingml/2006/main">
              <a:ext uri="{FF2B5EF4-FFF2-40B4-BE49-F238E27FC236}">
                <a16:creationId xmlns:a16="http://schemas.microsoft.com/office/drawing/2014/main" id="{6E942A76-DE19-4E46-B587-26BBBA5A4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137877" y="5364635"/>
            <a:ext cx="233022" cy="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5" name="">
            <a:extLst xmlns:a="http://schemas.openxmlformats.org/drawingml/2006/main">
              <a:ext uri="{FF2B5EF4-FFF2-40B4-BE49-F238E27FC236}">
                <a16:creationId xmlns:a16="http://schemas.microsoft.com/office/drawing/2014/main" id="{0122333F-D192-4D43-8BDB-EBBDB01B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70899" y="5352502"/>
            <a:ext cx="233022" cy="123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6" name="">
            <a:extLst xmlns:a="http://schemas.openxmlformats.org/drawingml/2006/main">
              <a:ext uri="{FF2B5EF4-FFF2-40B4-BE49-F238E27FC236}">
                <a16:creationId xmlns:a16="http://schemas.microsoft.com/office/drawing/2014/main" id="{93AE241B-A363-4B1C-86B8-E19A3E2D2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603921" y="5328834"/>
            <a:ext cx="233022" cy="236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7" name="">
            <a:extLst xmlns:a="http://schemas.openxmlformats.org/drawingml/2006/main">
              <a:ext uri="{FF2B5EF4-FFF2-40B4-BE49-F238E27FC236}">
                <a16:creationId xmlns:a16="http://schemas.microsoft.com/office/drawing/2014/main" id="{415D1976-30AB-483D-ABEE-B1EFD9B2E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36944" y="5296553"/>
            <a:ext cx="233022" cy="32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8" name="">
            <a:extLst xmlns:a="http://schemas.openxmlformats.org/drawingml/2006/main">
              <a:ext uri="{FF2B5EF4-FFF2-40B4-BE49-F238E27FC236}">
                <a16:creationId xmlns:a16="http://schemas.microsoft.com/office/drawing/2014/main" id="{507A796F-875C-4DA4-9520-A8C065FBA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5259281"/>
            <a:ext cx="233022" cy="37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9" name="">
            <a:extLst xmlns:a="http://schemas.openxmlformats.org/drawingml/2006/main">
              <a:ext uri="{FF2B5EF4-FFF2-40B4-BE49-F238E27FC236}">
                <a16:creationId xmlns:a16="http://schemas.microsoft.com/office/drawing/2014/main" id="{D9A356E6-99D0-4BD8-AB60-82FE3ABB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5221201"/>
            <a:ext cx="233022" cy="38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0" name="">
            <a:extLst xmlns:a="http://schemas.openxmlformats.org/drawingml/2006/main">
              <a:ext uri="{FF2B5EF4-FFF2-40B4-BE49-F238E27FC236}">
                <a16:creationId xmlns:a16="http://schemas.microsoft.com/office/drawing/2014/main" id="{CDC776CE-DD12-4A91-9708-533443AD2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5186587"/>
            <a:ext cx="233022" cy="346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1" name="">
            <a:extLst xmlns:a="http://schemas.openxmlformats.org/drawingml/2006/main">
              <a:ext uri="{FF2B5EF4-FFF2-40B4-BE49-F238E27FC236}">
                <a16:creationId xmlns:a16="http://schemas.microsoft.com/office/drawing/2014/main" id="{E0D50508-CB1A-4C1A-A7B7-5DC95428B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5159325"/>
            <a:ext cx="233022" cy="27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2" name="">
            <a:extLst xmlns:a="http://schemas.openxmlformats.org/drawingml/2006/main">
              <a:ext uri="{FF2B5EF4-FFF2-40B4-BE49-F238E27FC236}">
                <a16:creationId xmlns:a16="http://schemas.microsoft.com/office/drawing/2014/main" id="{DDD44D15-FE75-44CC-9CB0-63E4F3B1A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2055" y="5142473"/>
            <a:ext cx="233022" cy="168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3" name="">
            <a:extLst xmlns:a="http://schemas.openxmlformats.org/drawingml/2006/main">
              <a:ext uri="{FF2B5EF4-FFF2-40B4-BE49-F238E27FC236}">
                <a16:creationId xmlns:a16="http://schemas.microsoft.com/office/drawing/2014/main" id="{6D344415-6ED3-4AA3-B756-ECAEA3CA8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35078" y="5137923"/>
            <a:ext cx="233022" cy="45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4" name="">
            <a:extLst xmlns:a="http://schemas.openxmlformats.org/drawingml/2006/main">
              <a:ext uri="{FF2B5EF4-FFF2-40B4-BE49-F238E27FC236}">
                <a16:creationId xmlns:a16="http://schemas.microsoft.com/office/drawing/2014/main" id="{3CD7CE2A-B173-4AC6-A9BD-512EDC66E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43475" y="5424137"/>
            <a:ext cx="233022" cy="148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5" name="">
            <a:extLst xmlns:a="http://schemas.openxmlformats.org/drawingml/2006/main">
              <a:ext uri="{FF2B5EF4-FFF2-40B4-BE49-F238E27FC236}">
                <a16:creationId xmlns:a16="http://schemas.microsoft.com/office/drawing/2014/main" id="{2D3067B1-C34D-4567-AA85-475C5FFF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76497" y="5398485"/>
            <a:ext cx="233022" cy="25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6" name="">
            <a:extLst xmlns:a="http://schemas.openxmlformats.org/drawingml/2006/main">
              <a:ext uri="{FF2B5EF4-FFF2-40B4-BE49-F238E27FC236}">
                <a16:creationId xmlns:a16="http://schemas.microsoft.com/office/drawing/2014/main" id="{83359B95-F3DF-4E68-B01A-BDD41DA0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409520" y="5364882"/>
            <a:ext cx="233022" cy="33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7" name="">
            <a:extLst xmlns:a="http://schemas.openxmlformats.org/drawingml/2006/main">
              <a:ext uri="{FF2B5EF4-FFF2-40B4-BE49-F238E27FC236}">
                <a16:creationId xmlns:a16="http://schemas.microsoft.com/office/drawing/2014/main" id="{7BF74BFB-6C35-4FE5-886F-C1349E262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42542" y="5327101"/>
            <a:ext cx="233022" cy="377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8" name="">
            <a:extLst xmlns:a="http://schemas.openxmlformats.org/drawingml/2006/main">
              <a:ext uri="{FF2B5EF4-FFF2-40B4-BE49-F238E27FC236}">
                <a16:creationId xmlns:a16="http://schemas.microsoft.com/office/drawing/2014/main" id="{A8DB7B30-DABD-4DE0-AFF3-FBB6A1052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5289381"/>
            <a:ext cx="233022" cy="377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9" name="">
            <a:extLst xmlns:a="http://schemas.openxmlformats.org/drawingml/2006/main">
              <a:ext uri="{FF2B5EF4-FFF2-40B4-BE49-F238E27FC236}">
                <a16:creationId xmlns:a16="http://schemas.microsoft.com/office/drawing/2014/main" id="{0E80CA0A-3D39-4128-855C-A3A7655E2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5255957"/>
            <a:ext cx="233022" cy="33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0" name="">
            <a:extLst xmlns:a="http://schemas.openxmlformats.org/drawingml/2006/main">
              <a:ext uri="{FF2B5EF4-FFF2-40B4-BE49-F238E27FC236}">
                <a16:creationId xmlns:a16="http://schemas.microsoft.com/office/drawing/2014/main" id="{99F4D580-C75B-42D3-9F1C-810D5FEA7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5230578"/>
            <a:ext cx="233022" cy="25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1" name="">
            <a:extLst xmlns:a="http://schemas.openxmlformats.org/drawingml/2006/main">
              <a:ext uri="{FF2B5EF4-FFF2-40B4-BE49-F238E27FC236}">
                <a16:creationId xmlns:a16="http://schemas.microsoft.com/office/drawing/2014/main" id="{D9284F5C-D904-4834-9165-3753D690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5216095"/>
            <a:ext cx="233022" cy="14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2" name="">
            <a:extLst xmlns:a="http://schemas.openxmlformats.org/drawingml/2006/main">
              <a:ext uri="{FF2B5EF4-FFF2-40B4-BE49-F238E27FC236}">
                <a16:creationId xmlns:a16="http://schemas.microsoft.com/office/drawing/2014/main" id="{A790569E-0E55-40A8-A5AB-E792EA94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807654" y="5214131"/>
            <a:ext cx="233022" cy="1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3" name="">
            <a:extLst xmlns:a="http://schemas.openxmlformats.org/drawingml/2006/main">
              <a:ext uri="{FF2B5EF4-FFF2-40B4-BE49-F238E27FC236}">
                <a16:creationId xmlns:a16="http://schemas.microsoft.com/office/drawing/2014/main" id="{C2043230-35EE-42D4-8760-0BA14692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0676" y="5214131"/>
            <a:ext cx="233022" cy="10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4" name="">
            <a:extLst xmlns:a="http://schemas.openxmlformats.org/drawingml/2006/main">
              <a:ext uri="{FF2B5EF4-FFF2-40B4-BE49-F238E27FC236}">
                <a16:creationId xmlns:a16="http://schemas.microsoft.com/office/drawing/2014/main" id="{07FCB191-9B11-4612-891F-10668BCF8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3698" y="5224909"/>
            <a:ext cx="233022" cy="223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5" name="">
            <a:extLst xmlns:a="http://schemas.openxmlformats.org/drawingml/2006/main">
              <a:ext uri="{FF2B5EF4-FFF2-40B4-BE49-F238E27FC236}">
                <a16:creationId xmlns:a16="http://schemas.microsoft.com/office/drawing/2014/main" id="{67820FF9-AB3B-44B3-BBB5-4B00D78D2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06721" y="5247217"/>
            <a:ext cx="233022" cy="31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6" name="">
            <a:extLst xmlns:a="http://schemas.openxmlformats.org/drawingml/2006/main">
              <a:ext uri="{FF2B5EF4-FFF2-40B4-BE49-F238E27FC236}">
                <a16:creationId xmlns:a16="http://schemas.microsoft.com/office/drawing/2014/main" id="{5C2E4316-5604-45C3-83C9-BDD8EE90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39743" y="5278552"/>
            <a:ext cx="233022" cy="36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7" name="">
            <a:extLst xmlns:a="http://schemas.openxmlformats.org/drawingml/2006/main">
              <a:ext uri="{FF2B5EF4-FFF2-40B4-BE49-F238E27FC236}">
                <a16:creationId xmlns:a16="http://schemas.microsoft.com/office/drawing/2014/main" id="{0736D5A6-2DB8-4106-A849-6549FF339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5315398"/>
            <a:ext cx="233022" cy="38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8" name="">
            <a:extLst xmlns:a="http://schemas.openxmlformats.org/drawingml/2006/main">
              <a:ext uri="{FF2B5EF4-FFF2-40B4-BE49-F238E27FC236}">
                <a16:creationId xmlns:a16="http://schemas.microsoft.com/office/drawing/2014/main" id="{C04BCFA1-96F1-4E3E-B3F5-14AFD1041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5353619"/>
            <a:ext cx="233022" cy="35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9" name="">
            <a:extLst xmlns:a="http://schemas.openxmlformats.org/drawingml/2006/main">
              <a:ext uri="{FF2B5EF4-FFF2-40B4-BE49-F238E27FC236}">
                <a16:creationId xmlns:a16="http://schemas.microsoft.com/office/drawing/2014/main" id="{D0398CB0-9180-4A8E-B5A7-070D0BCC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5388926"/>
            <a:ext cx="233022" cy="28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0" name="">
            <a:extLst xmlns:a="http://schemas.openxmlformats.org/drawingml/2006/main">
              <a:ext uri="{FF2B5EF4-FFF2-40B4-BE49-F238E27FC236}">
                <a16:creationId xmlns:a16="http://schemas.microsoft.com/office/drawing/2014/main" id="{F25E3336-3C1D-4BEF-BCEE-E031FAFAD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5417355"/>
            <a:ext cx="233022" cy="183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1" name="">
            <a:extLst xmlns:a="http://schemas.openxmlformats.org/drawingml/2006/main">
              <a:ext uri="{FF2B5EF4-FFF2-40B4-BE49-F238E27FC236}">
                <a16:creationId xmlns:a16="http://schemas.microsoft.com/office/drawing/2014/main" id="{EBE756C0-5761-484E-93E9-B343999E9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904854" y="5435716"/>
            <a:ext cx="233022" cy="6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2" name="">
            <a:extLst xmlns:a="http://schemas.openxmlformats.org/drawingml/2006/main">
              <a:ext uri="{FF2B5EF4-FFF2-40B4-BE49-F238E27FC236}">
                <a16:creationId xmlns:a16="http://schemas.microsoft.com/office/drawing/2014/main" id="{9AA5A82C-F189-4265-B8E3-F298A311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37877" y="5435353"/>
            <a:ext cx="233022" cy="6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3" name="">
            <a:extLst xmlns:a="http://schemas.openxmlformats.org/drawingml/2006/main">
              <a:ext uri="{FF2B5EF4-FFF2-40B4-BE49-F238E27FC236}">
                <a16:creationId xmlns:a16="http://schemas.microsoft.com/office/drawing/2014/main" id="{165E756E-2505-46C7-B99A-24AE6BB1E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70899" y="5416670"/>
            <a:ext cx="233022" cy="186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4" name="">
            <a:extLst xmlns:a="http://schemas.openxmlformats.org/drawingml/2006/main">
              <a:ext uri="{FF2B5EF4-FFF2-40B4-BE49-F238E27FC236}">
                <a16:creationId xmlns:a16="http://schemas.microsoft.com/office/drawing/2014/main" id="{AEE86A07-CF43-43B2-8C96-19826747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603921" y="5387996"/>
            <a:ext cx="233022" cy="28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5" name="">
            <a:extLst xmlns:a="http://schemas.openxmlformats.org/drawingml/2006/main">
              <a:ext uri="{FF2B5EF4-FFF2-40B4-BE49-F238E27FC236}">
                <a16:creationId xmlns:a16="http://schemas.microsoft.com/office/drawing/2014/main" id="{AE19E0E6-1AF4-48CA-AB3C-6852F7941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36944" y="5352548"/>
            <a:ext cx="233022" cy="3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6" name="">
            <a:extLst xmlns:a="http://schemas.openxmlformats.org/drawingml/2006/main">
              <a:ext uri="{FF2B5EF4-FFF2-40B4-BE49-F238E27FC236}">
                <a16:creationId xmlns:a16="http://schemas.microsoft.com/office/drawing/2014/main" id="{6E09840D-9250-452B-9E8A-1C092F0AF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5314307"/>
            <a:ext cx="233022" cy="38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7" name="">
            <a:extLst xmlns:a="http://schemas.openxmlformats.org/drawingml/2006/main">
              <a:ext uri="{FF2B5EF4-FFF2-40B4-BE49-F238E27FC236}">
                <a16:creationId xmlns:a16="http://schemas.microsoft.com/office/drawing/2014/main" id="{C3A4B2D8-51A0-401F-A76D-5695ECCF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5277563"/>
            <a:ext cx="233022" cy="367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8" name="">
            <a:extLst xmlns:a="http://schemas.openxmlformats.org/drawingml/2006/main">
              <a:ext uri="{FF2B5EF4-FFF2-40B4-BE49-F238E27FC236}">
                <a16:creationId xmlns:a16="http://schemas.microsoft.com/office/drawing/2014/main" id="{7A10708F-9130-46DD-93F1-67FE00B6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5246440"/>
            <a:ext cx="233022" cy="311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9" name="">
            <a:extLst xmlns:a="http://schemas.openxmlformats.org/drawingml/2006/main">
              <a:ext uri="{FF2B5EF4-FFF2-40B4-BE49-F238E27FC236}">
                <a16:creationId xmlns:a16="http://schemas.microsoft.com/office/drawing/2014/main" id="{07141C46-CCC0-44C8-AC30-72EFE133F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5224432"/>
            <a:ext cx="233022" cy="220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0" name="">
            <a:extLst xmlns:a="http://schemas.openxmlformats.org/drawingml/2006/main">
              <a:ext uri="{FF2B5EF4-FFF2-40B4-BE49-F238E27FC236}">
                <a16:creationId xmlns:a16="http://schemas.microsoft.com/office/drawing/2014/main" id="{C41E6193-BFD5-4FCD-8644-C4E4A83FA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2055" y="5214009"/>
            <a:ext cx="233022" cy="104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1" name="">
            <a:extLst xmlns:a="http://schemas.openxmlformats.org/drawingml/2006/main">
              <a:ext uri="{FF2B5EF4-FFF2-40B4-BE49-F238E27FC236}">
                <a16:creationId xmlns:a16="http://schemas.microsoft.com/office/drawing/2014/main" id="{47372FFD-8E06-4133-8CA9-880FADD5B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35078" y="5214009"/>
            <a:ext cx="233022" cy="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2" name="">
            <a:extLst xmlns:a="http://schemas.openxmlformats.org/drawingml/2006/main">
              <a:ext uri="{FF2B5EF4-FFF2-40B4-BE49-F238E27FC236}">
                <a16:creationId xmlns:a16="http://schemas.microsoft.com/office/drawing/2014/main" id="{67FDC2A3-1A7F-4E09-87F2-B4FDF31E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43475" y="5487173"/>
            <a:ext cx="233022" cy="209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3" name="">
            <a:extLst xmlns:a="http://schemas.openxmlformats.org/drawingml/2006/main">
              <a:ext uri="{FF2B5EF4-FFF2-40B4-BE49-F238E27FC236}">
                <a16:creationId xmlns:a16="http://schemas.microsoft.com/office/drawing/2014/main" id="{240EB2F9-08B0-4112-9F86-6A0B9640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76497" y="5456846"/>
            <a:ext cx="233022" cy="30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4" name="">
            <a:extLst xmlns:a="http://schemas.openxmlformats.org/drawingml/2006/main">
              <a:ext uri="{FF2B5EF4-FFF2-40B4-BE49-F238E27FC236}">
                <a16:creationId xmlns:a16="http://schemas.microsoft.com/office/drawing/2014/main" id="{69B3D3F6-3407-45D2-A306-AB359F6B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409520" y="5420499"/>
            <a:ext cx="233022" cy="36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5" name="">
            <a:extLst xmlns:a="http://schemas.openxmlformats.org/drawingml/2006/main">
              <a:ext uri="{FF2B5EF4-FFF2-40B4-BE49-F238E27FC236}">
                <a16:creationId xmlns:a16="http://schemas.microsoft.com/office/drawing/2014/main" id="{0EE018B1-8AE2-48FB-8293-645282B04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42542" y="5382212"/>
            <a:ext cx="233022" cy="382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6" name="">
            <a:extLst xmlns:a="http://schemas.openxmlformats.org/drawingml/2006/main">
              <a:ext uri="{FF2B5EF4-FFF2-40B4-BE49-F238E27FC236}">
                <a16:creationId xmlns:a16="http://schemas.microsoft.com/office/drawing/2014/main" id="{E2694D75-391B-40E5-A7E5-50BA06A25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5346282"/>
            <a:ext cx="233022" cy="359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7" name="">
            <a:extLst xmlns:a="http://schemas.openxmlformats.org/drawingml/2006/main">
              <a:ext uri="{FF2B5EF4-FFF2-40B4-BE49-F238E27FC236}">
                <a16:creationId xmlns:a16="http://schemas.microsoft.com/office/drawing/2014/main" id="{EAF7E5B3-5273-488E-8A71-48780DA0E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5316743"/>
            <a:ext cx="233022" cy="29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8" name="">
            <a:extLst xmlns:a="http://schemas.openxmlformats.org/drawingml/2006/main">
              <a:ext uri="{FF2B5EF4-FFF2-40B4-BE49-F238E27FC236}">
                <a16:creationId xmlns:a16="http://schemas.microsoft.com/office/drawing/2014/main" id="{7156431B-2663-4959-95EB-F2B6BC583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5296908"/>
            <a:ext cx="233022" cy="198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9" name="">
            <a:extLst xmlns:a="http://schemas.openxmlformats.org/drawingml/2006/main">
              <a:ext uri="{FF2B5EF4-FFF2-40B4-BE49-F238E27FC236}">
                <a16:creationId xmlns:a16="http://schemas.microsoft.com/office/drawing/2014/main" id="{9B8EA3CD-E654-4914-99BB-BC73E7936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5289005"/>
            <a:ext cx="233022" cy="79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0" name="">
            <a:extLst xmlns:a="http://schemas.openxmlformats.org/drawingml/2006/main">
              <a:ext uri="{FF2B5EF4-FFF2-40B4-BE49-F238E27FC236}">
                <a16:creationId xmlns:a16="http://schemas.microsoft.com/office/drawing/2014/main" id="{420D8ACD-58FB-4326-8EBE-83D0F0931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654" y="5289005"/>
            <a:ext cx="233022" cy="4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1" name="">
            <a:extLst xmlns:a="http://schemas.openxmlformats.org/drawingml/2006/main">
              <a:ext uri="{FF2B5EF4-FFF2-40B4-BE49-F238E27FC236}">
                <a16:creationId xmlns:a16="http://schemas.microsoft.com/office/drawing/2014/main" id="{4D81ECF6-5664-41A0-A079-BEDB8BE24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0676" y="5293919"/>
            <a:ext cx="233022" cy="171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2" name="">
            <a:extLst xmlns:a="http://schemas.openxmlformats.org/drawingml/2006/main">
              <a:ext uri="{FF2B5EF4-FFF2-40B4-BE49-F238E27FC236}">
                <a16:creationId xmlns:a16="http://schemas.microsoft.com/office/drawing/2014/main" id="{E3080B02-E9C2-4942-B0B3-761F16852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3698" y="5311101"/>
            <a:ext cx="233022" cy="275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3" name="">
            <a:extLst xmlns:a="http://schemas.openxmlformats.org/drawingml/2006/main">
              <a:ext uri="{FF2B5EF4-FFF2-40B4-BE49-F238E27FC236}">
                <a16:creationId xmlns:a16="http://schemas.microsoft.com/office/drawing/2014/main" id="{4B0B87C5-B96D-42AD-9634-CB30ED9B0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06721" y="5338620"/>
            <a:ext cx="233022" cy="34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4" name="">
            <a:extLst xmlns:a="http://schemas.openxmlformats.org/drawingml/2006/main">
              <a:ext uri="{FF2B5EF4-FFF2-40B4-BE49-F238E27FC236}">
                <a16:creationId xmlns:a16="http://schemas.microsoft.com/office/drawing/2014/main" id="{BF9487F6-5740-49B6-9383-5DA701103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39743" y="5373390"/>
            <a:ext cx="233022" cy="38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5" name="">
            <a:extLst xmlns:a="http://schemas.openxmlformats.org/drawingml/2006/main">
              <a:ext uri="{FF2B5EF4-FFF2-40B4-BE49-F238E27FC236}">
                <a16:creationId xmlns:a16="http://schemas.microsoft.com/office/drawing/2014/main" id="{4FCAB27B-54EC-4DC4-88AD-08BF4606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5411506"/>
            <a:ext cx="233022" cy="371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6" name="">
            <a:extLst xmlns:a="http://schemas.openxmlformats.org/drawingml/2006/main">
              <a:ext uri="{FF2B5EF4-FFF2-40B4-BE49-F238E27FC236}">
                <a16:creationId xmlns:a16="http://schemas.microsoft.com/office/drawing/2014/main" id="{B3782C39-F709-47FD-930E-FA4A62CB0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5448693"/>
            <a:ext cx="233022" cy="32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7" name="">
            <a:extLst xmlns:a="http://schemas.openxmlformats.org/drawingml/2006/main">
              <a:ext uri="{FF2B5EF4-FFF2-40B4-BE49-F238E27FC236}">
                <a16:creationId xmlns:a16="http://schemas.microsoft.com/office/drawing/2014/main" id="{F06668ED-C7EC-4ACE-9998-79561A24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5480775"/>
            <a:ext cx="233022" cy="23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8" name="">
            <a:extLst xmlns:a="http://schemas.openxmlformats.org/drawingml/2006/main">
              <a:ext uri="{FF2B5EF4-FFF2-40B4-BE49-F238E27FC236}">
                <a16:creationId xmlns:a16="http://schemas.microsoft.com/office/drawing/2014/main" id="{9918684E-AACB-430C-BEE6-E7377154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5504152"/>
            <a:ext cx="233022" cy="120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9" name="">
            <a:extLst xmlns:a="http://schemas.openxmlformats.org/drawingml/2006/main">
              <a:ext uri="{FF2B5EF4-FFF2-40B4-BE49-F238E27FC236}">
                <a16:creationId xmlns:a16="http://schemas.microsoft.com/office/drawing/2014/main" id="{EE4F44FA-36D7-424F-9AA4-BFD86085A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904854" y="5515569"/>
            <a:ext cx="233022" cy="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0" name="">
            <a:extLst xmlns:a="http://schemas.openxmlformats.org/drawingml/2006/main">
              <a:ext uri="{FF2B5EF4-FFF2-40B4-BE49-F238E27FC236}">
                <a16:creationId xmlns:a16="http://schemas.microsoft.com/office/drawing/2014/main" id="{F7EE965D-6F3D-4C2F-8CDD-FC65F49EA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37877" y="5502327"/>
            <a:ext cx="233022" cy="13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1" name="">
            <a:extLst xmlns:a="http://schemas.openxmlformats.org/drawingml/2006/main">
              <a:ext uri="{FF2B5EF4-FFF2-40B4-BE49-F238E27FC236}">
                <a16:creationId xmlns:a16="http://schemas.microsoft.com/office/drawing/2014/main" id="{C164CC3C-2504-4745-AD08-609A6EAA8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70899" y="5477961"/>
            <a:ext cx="233022" cy="243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2" name="">
            <a:extLst xmlns:a="http://schemas.openxmlformats.org/drawingml/2006/main">
              <a:ext uri="{FF2B5EF4-FFF2-40B4-BE49-F238E27FC236}">
                <a16:creationId xmlns:a16="http://schemas.microsoft.com/office/drawing/2014/main" id="{A47DC909-C4E8-49D9-928D-C7535551D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603921" y="5445207"/>
            <a:ext cx="233022" cy="327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3" name="">
            <a:extLst xmlns:a="http://schemas.openxmlformats.org/drawingml/2006/main">
              <a:ext uri="{FF2B5EF4-FFF2-40B4-BE49-F238E27FC236}">
                <a16:creationId xmlns:a16="http://schemas.microsoft.com/office/drawing/2014/main" id="{1B90EDC5-B9DB-4139-AD61-BA57104DE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36944" y="5407740"/>
            <a:ext cx="233022" cy="374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4" name="">
            <a:extLst xmlns:a="http://schemas.openxmlformats.org/drawingml/2006/main">
              <a:ext uri="{FF2B5EF4-FFF2-40B4-BE49-F238E27FC236}">
                <a16:creationId xmlns:a16="http://schemas.microsoft.com/office/drawing/2014/main" id="{6DB5DD43-9519-4E53-8002-414C24DB5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5369764"/>
            <a:ext cx="233022" cy="37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5" name="">
            <a:extLst xmlns:a="http://schemas.openxmlformats.org/drawingml/2006/main">
              <a:ext uri="{FF2B5EF4-FFF2-40B4-BE49-F238E27FC236}">
                <a16:creationId xmlns:a16="http://schemas.microsoft.com/office/drawing/2014/main" id="{7C89FB1B-323C-47C9-AC43-A3DB16D92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5335543"/>
            <a:ext cx="233022" cy="34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6" name="">
            <a:extLst xmlns:a="http://schemas.openxmlformats.org/drawingml/2006/main">
              <a:ext uri="{FF2B5EF4-FFF2-40B4-BE49-F238E27FC236}">
                <a16:creationId xmlns:a16="http://schemas.microsoft.com/office/drawing/2014/main" id="{7C25CE2F-C1B6-4759-93D4-D3C422BC2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5308917"/>
            <a:ext cx="233022" cy="266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7" name="">
            <a:extLst xmlns:a="http://schemas.openxmlformats.org/drawingml/2006/main">
              <a:ext uri="{FF2B5EF4-FFF2-40B4-BE49-F238E27FC236}">
                <a16:creationId xmlns:a16="http://schemas.microsoft.com/office/drawing/2014/main" id="{48590D22-888C-488D-BC0E-62FFBA340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5292875"/>
            <a:ext cx="233022" cy="160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8" name="">
            <a:extLst xmlns:a="http://schemas.openxmlformats.org/drawingml/2006/main">
              <a:ext uri="{FF2B5EF4-FFF2-40B4-BE49-F238E27FC236}">
                <a16:creationId xmlns:a16="http://schemas.microsoft.com/office/drawing/2014/main" id="{E86970A0-A8E9-4025-B275-40EB77E6E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002055" y="5289216"/>
            <a:ext cx="233022" cy="3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9" name="">
            <a:extLst xmlns:a="http://schemas.openxmlformats.org/drawingml/2006/main">
              <a:ext uri="{FF2B5EF4-FFF2-40B4-BE49-F238E27FC236}">
                <a16:creationId xmlns:a16="http://schemas.microsoft.com/office/drawing/2014/main" id="{3B0D89E0-2F0C-47DE-A7FA-0AFF68B6C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35078" y="5289216"/>
            <a:ext cx="233022" cy="9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0" name="">
            <a:extLst xmlns:a="http://schemas.openxmlformats.org/drawingml/2006/main">
              <a:ext uri="{FF2B5EF4-FFF2-40B4-BE49-F238E27FC236}">
                <a16:creationId xmlns:a16="http://schemas.microsoft.com/office/drawing/2014/main" id="{CF50B805-2B9A-4A35-BEDB-6E42F6494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43475" y="5547496"/>
            <a:ext cx="233022" cy="263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1" name="">
            <a:extLst xmlns:a="http://schemas.openxmlformats.org/drawingml/2006/main">
              <a:ext uri="{FF2B5EF4-FFF2-40B4-BE49-F238E27FC236}">
                <a16:creationId xmlns:a16="http://schemas.microsoft.com/office/drawing/2014/main" id="{ED50A500-0068-437F-A823-DCCFB612A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76497" y="5513473"/>
            <a:ext cx="233022" cy="340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2" name="">
            <a:extLst xmlns:a="http://schemas.openxmlformats.org/drawingml/2006/main">
              <a:ext uri="{FF2B5EF4-FFF2-40B4-BE49-F238E27FC236}">
                <a16:creationId xmlns:a16="http://schemas.microsoft.com/office/drawing/2014/main" id="{DC90D42F-6D0A-4356-9C25-27A4AD71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409520" y="5475557"/>
            <a:ext cx="233022" cy="379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3" name="">
            <a:extLst xmlns:a="http://schemas.openxmlformats.org/drawingml/2006/main">
              <a:ext uri="{FF2B5EF4-FFF2-40B4-BE49-F238E27FC236}">
                <a16:creationId xmlns:a16="http://schemas.microsoft.com/office/drawing/2014/main" id="{D811CA1F-9F24-45AB-8C93-D728C4FA8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42542" y="5438002"/>
            <a:ext cx="233022" cy="375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4" name="">
            <a:extLst xmlns:a="http://schemas.openxmlformats.org/drawingml/2006/main">
              <a:ext uri="{FF2B5EF4-FFF2-40B4-BE49-F238E27FC236}">
                <a16:creationId xmlns:a16="http://schemas.microsoft.com/office/drawing/2014/main" id="{91DC4F83-412C-42DF-B83B-1C98984E2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5405023"/>
            <a:ext cx="233022" cy="329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5" name="">
            <a:extLst xmlns:a="http://schemas.openxmlformats.org/drawingml/2006/main">
              <a:ext uri="{FF2B5EF4-FFF2-40B4-BE49-F238E27FC236}">
                <a16:creationId xmlns:a16="http://schemas.microsoft.com/office/drawing/2014/main" id="{F8301527-60D8-464F-8301-99ECA5120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5380323"/>
            <a:ext cx="233022" cy="24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6" name="">
            <a:extLst xmlns:a="http://schemas.openxmlformats.org/drawingml/2006/main">
              <a:ext uri="{FF2B5EF4-FFF2-40B4-BE49-F238E27FC236}">
                <a16:creationId xmlns:a16="http://schemas.microsoft.com/office/drawing/2014/main" id="{E7A4A7ED-7D32-4D57-9AEB-8A52FEF30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5366673"/>
            <a:ext cx="233022" cy="13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7" name="">
            <a:extLst xmlns:a="http://schemas.openxmlformats.org/drawingml/2006/main">
              <a:ext uri="{FF2B5EF4-FFF2-40B4-BE49-F238E27FC236}">
                <a16:creationId xmlns:a16="http://schemas.microsoft.com/office/drawing/2014/main" id="{2F08FD83-A0CF-4D56-BCBD-284B5D12B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574631" y="5365605"/>
            <a:ext cx="233022" cy="10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8" name="">
            <a:extLst xmlns:a="http://schemas.openxmlformats.org/drawingml/2006/main">
              <a:ext uri="{FF2B5EF4-FFF2-40B4-BE49-F238E27FC236}">
                <a16:creationId xmlns:a16="http://schemas.microsoft.com/office/drawing/2014/main" id="{55BF492C-9463-4EA3-B683-1FC7AC425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654" y="5365605"/>
            <a:ext cx="233022" cy="116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9" name="">
            <a:extLst xmlns:a="http://schemas.openxmlformats.org/drawingml/2006/main">
              <a:ext uri="{FF2B5EF4-FFF2-40B4-BE49-F238E27FC236}">
                <a16:creationId xmlns:a16="http://schemas.microsoft.com/office/drawing/2014/main" id="{57B201F5-4CF1-435D-9B74-D8444A910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0676" y="5377239"/>
            <a:ext cx="233022" cy="230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0" name="">
            <a:extLst xmlns:a="http://schemas.openxmlformats.org/drawingml/2006/main">
              <a:ext uri="{FF2B5EF4-FFF2-40B4-BE49-F238E27FC236}">
                <a16:creationId xmlns:a16="http://schemas.microsoft.com/office/drawing/2014/main" id="{31E3677E-4C4F-4733-9E44-625DFCB8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3698" y="5400269"/>
            <a:ext cx="233022" cy="31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1" name="">
            <a:extLst xmlns:a="http://schemas.openxmlformats.org/drawingml/2006/main">
              <a:ext uri="{FF2B5EF4-FFF2-40B4-BE49-F238E27FC236}">
                <a16:creationId xmlns:a16="http://schemas.microsoft.com/office/drawing/2014/main" id="{9FB5FDDA-F215-4678-B682-33DF800B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06721" y="5432111"/>
            <a:ext cx="233022" cy="37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2" name="">
            <a:extLst xmlns:a="http://schemas.openxmlformats.org/drawingml/2006/main">
              <a:ext uri="{FF2B5EF4-FFF2-40B4-BE49-F238E27FC236}">
                <a16:creationId xmlns:a16="http://schemas.microsoft.com/office/drawing/2014/main" id="{B5569E58-A3C5-4A06-885E-6521CDF1F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39743" y="5469191"/>
            <a:ext cx="233022" cy="381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3" name="">
            <a:extLst xmlns:a="http://schemas.openxmlformats.org/drawingml/2006/main">
              <a:ext uri="{FF2B5EF4-FFF2-40B4-BE49-F238E27FC236}">
                <a16:creationId xmlns:a16="http://schemas.microsoft.com/office/drawing/2014/main" id="{E2865A91-EA76-406F-8FDC-53E8AD1E3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5507347"/>
            <a:ext cx="233022" cy="34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4" name="">
            <a:extLst xmlns:a="http://schemas.openxmlformats.org/drawingml/2006/main">
              <a:ext uri="{FF2B5EF4-FFF2-40B4-BE49-F238E27FC236}">
                <a16:creationId xmlns:a16="http://schemas.microsoft.com/office/drawing/2014/main" id="{DD2FC218-97EE-4816-B5F2-898FA1462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5542296"/>
            <a:ext cx="233022" cy="27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5" name="">
            <a:extLst xmlns:a="http://schemas.openxmlformats.org/drawingml/2006/main">
              <a:ext uri="{FF2B5EF4-FFF2-40B4-BE49-F238E27FC236}">
                <a16:creationId xmlns:a16="http://schemas.microsoft.com/office/drawing/2014/main" id="{43BBE681-176B-487A-B92D-C7A0FA28C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5570118"/>
            <a:ext cx="233022" cy="175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6" name="">
            <a:extLst xmlns:a="http://schemas.openxmlformats.org/drawingml/2006/main">
              <a:ext uri="{FF2B5EF4-FFF2-40B4-BE49-F238E27FC236}">
                <a16:creationId xmlns:a16="http://schemas.microsoft.com/office/drawing/2014/main" id="{635BE3C0-815C-4DDA-8E5A-5E85BD219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71832" y="5587688"/>
            <a:ext cx="233022" cy="5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7" name="">
            <a:extLst xmlns:a="http://schemas.openxmlformats.org/drawingml/2006/main">
              <a:ext uri="{FF2B5EF4-FFF2-40B4-BE49-F238E27FC236}">
                <a16:creationId xmlns:a16="http://schemas.microsoft.com/office/drawing/2014/main" id="{5CFB9AD6-8BEE-450E-A06A-342A1067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904854" y="5585558"/>
            <a:ext cx="233022" cy="74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8" name="">
            <a:extLst xmlns:a="http://schemas.openxmlformats.org/drawingml/2006/main">
              <a:ext uri="{FF2B5EF4-FFF2-40B4-BE49-F238E27FC236}">
                <a16:creationId xmlns:a16="http://schemas.microsoft.com/office/drawing/2014/main" id="{872D5137-8A6E-41FC-B2FC-E5978BE9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37877" y="5566098"/>
            <a:ext cx="233022" cy="19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9" name="">
            <a:extLst xmlns:a="http://schemas.openxmlformats.org/drawingml/2006/main">
              <a:ext uri="{FF2B5EF4-FFF2-40B4-BE49-F238E27FC236}">
                <a16:creationId xmlns:a16="http://schemas.microsoft.com/office/drawing/2014/main" id="{1C539786-508D-4955-9B6E-640760CC7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70899" y="5536838"/>
            <a:ext cx="233022" cy="292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0" name="">
            <a:extLst xmlns:a="http://schemas.openxmlformats.org/drawingml/2006/main">
              <a:ext uri="{FF2B5EF4-FFF2-40B4-BE49-F238E27FC236}">
                <a16:creationId xmlns:a16="http://schemas.microsoft.com/office/drawing/2014/main" id="{5E9B2EE2-7BC7-4087-A539-1C5A57B3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603921" y="5501061"/>
            <a:ext cx="233022" cy="357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1" name="">
            <a:extLst xmlns:a="http://schemas.openxmlformats.org/drawingml/2006/main">
              <a:ext uri="{FF2B5EF4-FFF2-40B4-BE49-F238E27FC236}">
                <a16:creationId xmlns:a16="http://schemas.microsoft.com/office/drawing/2014/main" id="{1B9CBBB8-FE95-4BE6-82AB-8AB61B5E0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36944" y="5462784"/>
            <a:ext cx="233022" cy="382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2" name="">
            <a:extLst xmlns:a="http://schemas.openxmlformats.org/drawingml/2006/main">
              <a:ext uri="{FF2B5EF4-FFF2-40B4-BE49-F238E27FC236}">
                <a16:creationId xmlns:a16="http://schemas.microsoft.com/office/drawing/2014/main" id="{1DFB5D26-ED55-4616-B713-DE0A8A5ED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5426303"/>
            <a:ext cx="233022" cy="36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3" name="">
            <a:extLst xmlns:a="http://schemas.openxmlformats.org/drawingml/2006/main">
              <a:ext uri="{FF2B5EF4-FFF2-40B4-BE49-F238E27FC236}">
                <a16:creationId xmlns:a16="http://schemas.microsoft.com/office/drawing/2014/main" id="{6BDECBAA-8E2D-4BB6-A6F1-A3B456C6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5395711"/>
            <a:ext cx="233022" cy="30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4" name="">
            <a:extLst xmlns:a="http://schemas.openxmlformats.org/drawingml/2006/main">
              <a:ext uri="{FF2B5EF4-FFF2-40B4-BE49-F238E27FC236}">
                <a16:creationId xmlns:a16="http://schemas.microsoft.com/office/drawing/2014/main" id="{73F561EB-C5BD-4F1E-AFBF-79045E9E7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5374442"/>
            <a:ext cx="233022" cy="212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5" name="">
            <a:extLst xmlns:a="http://schemas.openxmlformats.org/drawingml/2006/main">
              <a:ext uri="{FF2B5EF4-FFF2-40B4-BE49-F238E27FC236}">
                <a16:creationId xmlns:a16="http://schemas.microsoft.com/office/drawing/2014/main" id="{9B3E919D-6099-4804-B2AF-18248F16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5364883"/>
            <a:ext cx="233022" cy="95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6" name="">
            <a:extLst xmlns:a="http://schemas.openxmlformats.org/drawingml/2006/main">
              <a:ext uri="{FF2B5EF4-FFF2-40B4-BE49-F238E27FC236}">
                <a16:creationId xmlns:a16="http://schemas.microsoft.com/office/drawing/2014/main" id="{70EF1D58-1DF9-4661-AE38-3765142E5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002055" y="5364883"/>
            <a:ext cx="233022" cy="32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7" name="">
            <a:extLst xmlns:a="http://schemas.openxmlformats.org/drawingml/2006/main">
              <a:ext uri="{FF2B5EF4-FFF2-40B4-BE49-F238E27FC236}">
                <a16:creationId xmlns:a16="http://schemas.microsoft.com/office/drawing/2014/main" id="{70BEC55B-445C-4CF1-A734-13465761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35078" y="5368107"/>
            <a:ext cx="233022" cy="156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8" name="">
            <a:extLst xmlns:a="http://schemas.openxmlformats.org/drawingml/2006/main">
              <a:ext uri="{FF2B5EF4-FFF2-40B4-BE49-F238E27FC236}">
                <a16:creationId xmlns:a16="http://schemas.microsoft.com/office/drawing/2014/main" id="{2667FFBE-59A1-4813-9F20-72324127E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43475" y="5605599"/>
            <a:ext cx="233022" cy="308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9" name="">
            <a:extLst xmlns:a="http://schemas.openxmlformats.org/drawingml/2006/main">
              <a:ext uri="{FF2B5EF4-FFF2-40B4-BE49-F238E27FC236}">
                <a16:creationId xmlns:a16="http://schemas.microsoft.com/office/drawing/2014/main" id="{19BA27A6-DBBA-49AB-96C2-60D3140AA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76497" y="5568980"/>
            <a:ext cx="233022" cy="366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0" name="">
            <a:extLst xmlns:a="http://schemas.openxmlformats.org/drawingml/2006/main">
              <a:ext uri="{FF2B5EF4-FFF2-40B4-BE49-F238E27FC236}">
                <a16:creationId xmlns:a16="http://schemas.microsoft.com/office/drawing/2014/main" id="{19B6B373-3FBD-4431-BC64-CE20D5EAE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409520" y="5530719"/>
            <a:ext cx="233022" cy="382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1" name="">
            <a:extLst xmlns:a="http://schemas.openxmlformats.org/drawingml/2006/main">
              <a:ext uri="{FF2B5EF4-FFF2-40B4-BE49-F238E27FC236}">
                <a16:creationId xmlns:a16="http://schemas.microsoft.com/office/drawing/2014/main" id="{4CD23C91-4E20-4DB5-8730-6737B65B8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42542" y="5495109"/>
            <a:ext cx="233022" cy="356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2" name="">
            <a:extLst xmlns:a="http://schemas.openxmlformats.org/drawingml/2006/main">
              <a:ext uri="{FF2B5EF4-FFF2-40B4-BE49-F238E27FC236}">
                <a16:creationId xmlns:a16="http://schemas.microsoft.com/office/drawing/2014/main" id="{3B27EECA-8397-4F7C-A3E9-2B4A8B2E9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5466147"/>
            <a:ext cx="233022" cy="28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3" name="">
            <a:extLst xmlns:a="http://schemas.openxmlformats.org/drawingml/2006/main">
              <a:ext uri="{FF2B5EF4-FFF2-40B4-BE49-F238E27FC236}">
                <a16:creationId xmlns:a16="http://schemas.microsoft.com/office/drawing/2014/main" id="{9D27BB8B-E52F-42BE-997F-C9C0B069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5447085"/>
            <a:ext cx="233022" cy="190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4" name="">
            <a:extLst xmlns:a="http://schemas.openxmlformats.org/drawingml/2006/main">
              <a:ext uri="{FF2B5EF4-FFF2-40B4-BE49-F238E27FC236}">
                <a16:creationId xmlns:a16="http://schemas.microsoft.com/office/drawing/2014/main" id="{5C61794D-C3A3-43C9-B452-A49BCE8A0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5440060"/>
            <a:ext cx="233022" cy="7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5" name="">
            <a:extLst xmlns:a="http://schemas.openxmlformats.org/drawingml/2006/main">
              <a:ext uri="{FF2B5EF4-FFF2-40B4-BE49-F238E27FC236}">
                <a16:creationId xmlns:a16="http://schemas.microsoft.com/office/drawing/2014/main" id="{A340A28C-9623-4265-97B7-C37886607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4631" y="5440060"/>
            <a:ext cx="233022" cy="5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6" name="">
            <a:extLst xmlns:a="http://schemas.openxmlformats.org/drawingml/2006/main">
              <a:ext uri="{FF2B5EF4-FFF2-40B4-BE49-F238E27FC236}">
                <a16:creationId xmlns:a16="http://schemas.microsoft.com/office/drawing/2014/main" id="{8F5254C6-291F-4CED-9359-7E7517B2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654" y="5445862"/>
            <a:ext cx="233022" cy="179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7" name="">
            <a:extLst xmlns:a="http://schemas.openxmlformats.org/drawingml/2006/main">
              <a:ext uri="{FF2B5EF4-FFF2-40B4-BE49-F238E27FC236}">
                <a16:creationId xmlns:a16="http://schemas.microsoft.com/office/drawing/2014/main" id="{353113D7-682E-4A6F-9EFB-D08FE6B14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0676" y="5463839"/>
            <a:ext cx="233022" cy="28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8" name="">
            <a:extLst xmlns:a="http://schemas.openxmlformats.org/drawingml/2006/main">
              <a:ext uri="{FF2B5EF4-FFF2-40B4-BE49-F238E27FC236}">
                <a16:creationId xmlns:a16="http://schemas.microsoft.com/office/drawing/2014/main" id="{B76D1FCD-FD91-4E31-986D-A86DB90C8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3698" y="5491974"/>
            <a:ext cx="233022" cy="35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9" name="">
            <a:extLst xmlns:a="http://schemas.openxmlformats.org/drawingml/2006/main">
              <a:ext uri="{FF2B5EF4-FFF2-40B4-BE49-F238E27FC236}">
                <a16:creationId xmlns:a16="http://schemas.microsoft.com/office/drawing/2014/main" id="{19227738-2900-44FE-A060-74B475F9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06721" y="5527110"/>
            <a:ext cx="233022" cy="38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0" name="">
            <a:extLst xmlns:a="http://schemas.openxmlformats.org/drawingml/2006/main">
              <a:ext uri="{FF2B5EF4-FFF2-40B4-BE49-F238E27FC236}">
                <a16:creationId xmlns:a16="http://schemas.microsoft.com/office/drawing/2014/main" id="{F910D825-CA0E-4FBC-92B2-FF33DC5F4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39743" y="5565302"/>
            <a:ext cx="233022" cy="36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1" name="">
            <a:extLst xmlns:a="http://schemas.openxmlformats.org/drawingml/2006/main">
              <a:ext uri="{FF2B5EF4-FFF2-40B4-BE49-F238E27FC236}">
                <a16:creationId xmlns:a16="http://schemas.microsoft.com/office/drawing/2014/main" id="{5E698CA5-8B57-4449-9C45-FA6E07F6B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5602264"/>
            <a:ext cx="233022" cy="31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2" name="">
            <a:extLst xmlns:a="http://schemas.openxmlformats.org/drawingml/2006/main">
              <a:ext uri="{FF2B5EF4-FFF2-40B4-BE49-F238E27FC236}">
                <a16:creationId xmlns:a16="http://schemas.microsoft.com/office/drawing/2014/main" id="{992513E3-7950-40B9-9990-79045B6B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5633848"/>
            <a:ext cx="233022" cy="226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3" name="">
            <a:extLst xmlns:a="http://schemas.openxmlformats.org/drawingml/2006/main">
              <a:ext uri="{FF2B5EF4-FFF2-40B4-BE49-F238E27FC236}">
                <a16:creationId xmlns:a16="http://schemas.microsoft.com/office/drawing/2014/main" id="{66AF3549-5577-4014-800D-98F8D14E7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5656509"/>
            <a:ext cx="233022" cy="111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4" name="">
            <a:extLst xmlns:a="http://schemas.openxmlformats.org/drawingml/2006/main">
              <a:ext uri="{FF2B5EF4-FFF2-40B4-BE49-F238E27FC236}">
                <a16:creationId xmlns:a16="http://schemas.microsoft.com/office/drawing/2014/main" id="{6C7BB53B-5798-4F5D-A9E6-3CD33EE8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71832" y="5666177"/>
            <a:ext cx="233022" cy="15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5" name="">
            <a:extLst xmlns:a="http://schemas.openxmlformats.org/drawingml/2006/main">
              <a:ext uri="{FF2B5EF4-FFF2-40B4-BE49-F238E27FC236}">
                <a16:creationId xmlns:a16="http://schemas.microsoft.com/office/drawing/2014/main" id="{353D2622-3F8F-4C1C-9D7D-C897BE32C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904854" y="5652098"/>
            <a:ext cx="233022" cy="140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6" name="">
            <a:extLst xmlns:a="http://schemas.openxmlformats.org/drawingml/2006/main">
              <a:ext uri="{FF2B5EF4-FFF2-40B4-BE49-F238E27FC236}">
                <a16:creationId xmlns:a16="http://schemas.microsoft.com/office/drawing/2014/main" id="{424F318C-7AAA-4978-B25D-91BCA408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37877" y="5627048"/>
            <a:ext cx="233022" cy="25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7" name="">
            <a:extLst xmlns:a="http://schemas.openxmlformats.org/drawingml/2006/main">
              <a:ext uri="{FF2B5EF4-FFF2-40B4-BE49-F238E27FC236}">
                <a16:creationId xmlns:a16="http://schemas.microsoft.com/office/drawing/2014/main" id="{77C11C4B-B433-4905-A009-C46B859D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70899" y="5593838"/>
            <a:ext cx="233022" cy="332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8" name="">
            <a:extLst xmlns:a="http://schemas.openxmlformats.org/drawingml/2006/main">
              <a:ext uri="{FF2B5EF4-FFF2-40B4-BE49-F238E27FC236}">
                <a16:creationId xmlns:a16="http://schemas.microsoft.com/office/drawing/2014/main" id="{77ADC8BB-8B3A-4356-BB60-9EFB47DE4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603921" y="5556196"/>
            <a:ext cx="233022" cy="376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9" name="">
            <a:extLst xmlns:a="http://schemas.openxmlformats.org/drawingml/2006/main">
              <a:ext uri="{FF2B5EF4-FFF2-40B4-BE49-F238E27FC236}">
                <a16:creationId xmlns:a16="http://schemas.microsoft.com/office/drawing/2014/main" id="{EB576F76-6509-4E95-A95B-D1136E72A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36944" y="5518346"/>
            <a:ext cx="233022" cy="37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0" name="">
            <a:extLst xmlns:a="http://schemas.openxmlformats.org/drawingml/2006/main">
              <a:ext uri="{FF2B5EF4-FFF2-40B4-BE49-F238E27FC236}">
                <a16:creationId xmlns:a16="http://schemas.microsoft.com/office/drawing/2014/main" id="{EDD7DE2E-B5B6-46CE-99D9-FF99ABBD2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5484537"/>
            <a:ext cx="233022" cy="338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1" name="">
            <a:extLst xmlns:a="http://schemas.openxmlformats.org/drawingml/2006/main">
              <a:ext uri="{FF2B5EF4-FFF2-40B4-BE49-F238E27FC236}">
                <a16:creationId xmlns:a16="http://schemas.microsoft.com/office/drawing/2014/main" id="{0DFDFFE5-ACB2-4B9B-941D-510FD832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5458562"/>
            <a:ext cx="233022" cy="25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2" name="">
            <a:extLst xmlns:a="http://schemas.openxmlformats.org/drawingml/2006/main">
              <a:ext uri="{FF2B5EF4-FFF2-40B4-BE49-F238E27FC236}">
                <a16:creationId xmlns:a16="http://schemas.microsoft.com/office/drawing/2014/main" id="{64146863-2C46-4B7C-B9D8-406770D55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5443337"/>
            <a:ext cx="233022" cy="15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3" name="">
            <a:extLst xmlns:a="http://schemas.openxmlformats.org/drawingml/2006/main">
              <a:ext uri="{FF2B5EF4-FFF2-40B4-BE49-F238E27FC236}">
                <a16:creationId xmlns:a16="http://schemas.microsoft.com/office/drawing/2014/main" id="{F973D1A6-035F-44DB-A195-28702FD7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769033" y="5440571"/>
            <a:ext cx="233022" cy="2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4" name="">
            <a:extLst xmlns:a="http://schemas.openxmlformats.org/drawingml/2006/main">
              <a:ext uri="{FF2B5EF4-FFF2-40B4-BE49-F238E27FC236}">
                <a16:creationId xmlns:a16="http://schemas.microsoft.com/office/drawing/2014/main" id="{5D7465F0-248B-498F-85BD-C3949C324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002055" y="5440571"/>
            <a:ext cx="233022" cy="100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5" name="">
            <a:extLst xmlns:a="http://schemas.openxmlformats.org/drawingml/2006/main">
              <a:ext uri="{FF2B5EF4-FFF2-40B4-BE49-F238E27FC236}">
                <a16:creationId xmlns:a16="http://schemas.microsoft.com/office/drawing/2014/main" id="{7D30D93E-115A-4595-A8DC-F7CD3C489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35078" y="5450575"/>
            <a:ext cx="233022" cy="21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6" name="">
            <a:extLst xmlns:a="http://schemas.openxmlformats.org/drawingml/2006/main">
              <a:ext uri="{FF2B5EF4-FFF2-40B4-BE49-F238E27FC236}">
                <a16:creationId xmlns:a16="http://schemas.microsoft.com/office/drawing/2014/main" id="{EF8FAADF-EEF5-4F08-8CD9-2CF496DFF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43475" y="5662046"/>
            <a:ext cx="233022" cy="34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7" name="">
            <a:extLst xmlns:a="http://schemas.openxmlformats.org/drawingml/2006/main">
              <a:ext uri="{FF2B5EF4-FFF2-40B4-BE49-F238E27FC236}">
                <a16:creationId xmlns:a16="http://schemas.microsoft.com/office/drawing/2014/main" id="{A9A42E96-454F-4413-95FB-0FC15BBEB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76497" y="5624014"/>
            <a:ext cx="233022" cy="380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8" name="">
            <a:extLst xmlns:a="http://schemas.openxmlformats.org/drawingml/2006/main">
              <a:ext uri="{FF2B5EF4-FFF2-40B4-BE49-F238E27FC236}">
                <a16:creationId xmlns:a16="http://schemas.microsoft.com/office/drawing/2014/main" id="{5B53E844-E3CB-4A24-B906-D48025312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409520" y="5586644"/>
            <a:ext cx="233022" cy="373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9" name="">
            <a:extLst xmlns:a="http://schemas.openxmlformats.org/drawingml/2006/main">
              <a:ext uri="{FF2B5EF4-FFF2-40B4-BE49-F238E27FC236}">
                <a16:creationId xmlns:a16="http://schemas.microsoft.com/office/drawing/2014/main" id="{4203C10D-F23D-42C6-9A50-0112D2B8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642542" y="5554130"/>
            <a:ext cx="233022" cy="32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0" name="">
            <a:extLst xmlns:a="http://schemas.openxmlformats.org/drawingml/2006/main">
              <a:ext uri="{FF2B5EF4-FFF2-40B4-BE49-F238E27FC236}">
                <a16:creationId xmlns:a16="http://schemas.microsoft.com/office/drawing/2014/main" id="{B31339F2-7E2B-4918-84EE-26C00B68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75564" y="5530121"/>
            <a:ext cx="233022" cy="240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1" name="">
            <a:extLst xmlns:a="http://schemas.openxmlformats.org/drawingml/2006/main">
              <a:ext uri="{FF2B5EF4-FFF2-40B4-BE49-F238E27FC236}">
                <a16:creationId xmlns:a16="http://schemas.microsoft.com/office/drawing/2014/main" id="{E4B950C6-9CB1-4B7B-92CB-EC10C4F34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08587" y="5517312"/>
            <a:ext cx="233022" cy="1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2" name="">
            <a:extLst xmlns:a="http://schemas.openxmlformats.org/drawingml/2006/main">
              <a:ext uri="{FF2B5EF4-FFF2-40B4-BE49-F238E27FC236}">
                <a16:creationId xmlns:a16="http://schemas.microsoft.com/office/drawing/2014/main" id="{7631B1C6-5E82-4A85-A42A-D2939390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341609" y="5517140"/>
            <a:ext cx="233022" cy="1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3" name="">
            <a:extLst xmlns:a="http://schemas.openxmlformats.org/drawingml/2006/main">
              <a:ext uri="{FF2B5EF4-FFF2-40B4-BE49-F238E27FC236}">
                <a16:creationId xmlns:a16="http://schemas.microsoft.com/office/drawing/2014/main" id="{3F63DBED-F5F2-487A-BC7B-CAF3794B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574631" y="5517140"/>
            <a:ext cx="233022" cy="12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4" name="">
            <a:extLst xmlns:a="http://schemas.openxmlformats.org/drawingml/2006/main">
              <a:ext uri="{FF2B5EF4-FFF2-40B4-BE49-F238E27FC236}">
                <a16:creationId xmlns:a16="http://schemas.microsoft.com/office/drawing/2014/main" id="{0B332AC0-B5FE-40C9-B49F-8A69222EB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807654" y="5529624"/>
            <a:ext cx="233022" cy="237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5" name="">
            <a:extLst xmlns:a="http://schemas.openxmlformats.org/drawingml/2006/main">
              <a:ext uri="{FF2B5EF4-FFF2-40B4-BE49-F238E27FC236}">
                <a16:creationId xmlns:a16="http://schemas.microsoft.com/office/drawing/2014/main" id="{DE7190D0-10B6-42A3-8DA1-6C91B0FC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040676" y="5553364"/>
            <a:ext cx="233022" cy="3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6" name="">
            <a:extLst xmlns:a="http://schemas.openxmlformats.org/drawingml/2006/main">
              <a:ext uri="{FF2B5EF4-FFF2-40B4-BE49-F238E27FC236}">
                <a16:creationId xmlns:a16="http://schemas.microsoft.com/office/drawing/2014/main" id="{39206C40-F24D-406D-ACEE-58C6EC02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273698" y="5585695"/>
            <a:ext cx="233022" cy="37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7" name="">
            <a:extLst xmlns:a="http://schemas.openxmlformats.org/drawingml/2006/main">
              <a:ext uri="{FF2B5EF4-FFF2-40B4-BE49-F238E27FC236}">
                <a16:creationId xmlns:a16="http://schemas.microsoft.com/office/drawing/2014/main" id="{D239737C-8FDC-4DCD-9498-026D839D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506721" y="5622988"/>
            <a:ext cx="233022" cy="38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8" name="">
            <a:extLst xmlns:a="http://schemas.openxmlformats.org/drawingml/2006/main">
              <a:ext uri="{FF2B5EF4-FFF2-40B4-BE49-F238E27FC236}">
                <a16:creationId xmlns:a16="http://schemas.microsoft.com/office/drawing/2014/main" id="{D256DA19-1422-49CF-952B-18FC8831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39743" y="5661058"/>
            <a:ext cx="233022" cy="34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9" name="">
            <a:extLst xmlns:a="http://schemas.openxmlformats.org/drawingml/2006/main">
              <a:ext uri="{FF2B5EF4-FFF2-40B4-BE49-F238E27FC236}">
                <a16:creationId xmlns:a16="http://schemas.microsoft.com/office/drawing/2014/main" id="{95597606-473D-400A-8580-38ADCD1A1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972765" y="5695633"/>
            <a:ext cx="233022" cy="271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0" name="">
            <a:extLst xmlns:a="http://schemas.openxmlformats.org/drawingml/2006/main">
              <a:ext uri="{FF2B5EF4-FFF2-40B4-BE49-F238E27FC236}">
                <a16:creationId xmlns:a16="http://schemas.microsoft.com/office/drawing/2014/main" id="{7165200E-7BEB-4F71-881B-DD10029BC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05788" y="5722830"/>
            <a:ext cx="233022" cy="16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1" name="">
            <a:extLst xmlns:a="http://schemas.openxmlformats.org/drawingml/2006/main">
              <a:ext uri="{FF2B5EF4-FFF2-40B4-BE49-F238E27FC236}">
                <a16:creationId xmlns:a16="http://schemas.microsoft.com/office/drawing/2014/main" id="{620474B2-E17A-4000-AB29-C8563030F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438810" y="5739600"/>
            <a:ext cx="233022" cy="44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2" name="">
            <a:extLst xmlns:a="http://schemas.openxmlformats.org/drawingml/2006/main">
              <a:ext uri="{FF2B5EF4-FFF2-40B4-BE49-F238E27FC236}">
                <a16:creationId xmlns:a16="http://schemas.microsoft.com/office/drawing/2014/main" id="{B5CD0889-57F7-4728-80A4-AF7C9A5B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671832" y="5735705"/>
            <a:ext cx="233022" cy="83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3" name="">
            <a:extLst xmlns:a="http://schemas.openxmlformats.org/drawingml/2006/main">
              <a:ext uri="{FF2B5EF4-FFF2-40B4-BE49-F238E27FC236}">
                <a16:creationId xmlns:a16="http://schemas.microsoft.com/office/drawing/2014/main" id="{60F9C16B-14BE-4A87-9E4A-3D51034A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904854" y="5715478"/>
            <a:ext cx="233022" cy="202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4" name="">
            <a:extLst xmlns:a="http://schemas.openxmlformats.org/drawingml/2006/main">
              <a:ext uri="{FF2B5EF4-FFF2-40B4-BE49-F238E27FC236}">
                <a16:creationId xmlns:a16="http://schemas.microsoft.com/office/drawing/2014/main" id="{ABB360DD-05E5-4D68-B909-3AB539D90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137877" y="5685648"/>
            <a:ext cx="233022" cy="298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5" name="">
            <a:extLst xmlns:a="http://schemas.openxmlformats.org/drawingml/2006/main">
              <a:ext uri="{FF2B5EF4-FFF2-40B4-BE49-F238E27FC236}">
                <a16:creationId xmlns:a16="http://schemas.microsoft.com/office/drawing/2014/main" id="{D3D2F0E2-1246-4A1F-B6A2-A8F5A1707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70899" y="5649562"/>
            <a:ext cx="233022" cy="360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6" name="">
            <a:extLst xmlns:a="http://schemas.openxmlformats.org/drawingml/2006/main">
              <a:ext uri="{FF2B5EF4-FFF2-40B4-BE49-F238E27FC236}">
                <a16:creationId xmlns:a16="http://schemas.microsoft.com/office/drawing/2014/main" id="{3A8ACC5B-4B79-4562-B561-59A7F94D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603921" y="5611271"/>
            <a:ext cx="233022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7" name="">
            <a:extLst xmlns:a="http://schemas.openxmlformats.org/drawingml/2006/main">
              <a:ext uri="{FF2B5EF4-FFF2-40B4-BE49-F238E27FC236}">
                <a16:creationId xmlns:a16="http://schemas.microsoft.com/office/drawing/2014/main" id="{4618B72A-19A1-4CE0-9377-70D8BE5BE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836944" y="5575071"/>
            <a:ext cx="233022" cy="3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8" name="">
            <a:extLst xmlns:a="http://schemas.openxmlformats.org/drawingml/2006/main">
              <a:ext uri="{FF2B5EF4-FFF2-40B4-BE49-F238E27FC236}">
                <a16:creationId xmlns:a16="http://schemas.microsoft.com/office/drawing/2014/main" id="{B67BB008-9B3C-4DA1-825E-3D1206DE9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069966" y="5545026"/>
            <a:ext cx="233022" cy="300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9" name="">
            <a:extLst xmlns:a="http://schemas.openxmlformats.org/drawingml/2006/main">
              <a:ext uri="{FF2B5EF4-FFF2-40B4-BE49-F238E27FC236}">
                <a16:creationId xmlns:a16="http://schemas.microsoft.com/office/drawing/2014/main" id="{A0BB8B6C-2EB8-49FE-9657-4D3B757FE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02988" y="5524508"/>
            <a:ext cx="233022" cy="205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0" name="">
            <a:extLst xmlns:a="http://schemas.openxmlformats.org/drawingml/2006/main">
              <a:ext uri="{FF2B5EF4-FFF2-40B4-BE49-F238E27FC236}">
                <a16:creationId xmlns:a16="http://schemas.microsoft.com/office/drawing/2014/main" id="{54F71AE8-0A18-4D49-9879-65866806F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536011" y="5515820"/>
            <a:ext cx="233022" cy="8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1" name="">
            <a:extLst xmlns:a="http://schemas.openxmlformats.org/drawingml/2006/main">
              <a:ext uri="{FF2B5EF4-FFF2-40B4-BE49-F238E27FC236}">
                <a16:creationId xmlns:a16="http://schemas.microsoft.com/office/drawing/2014/main" id="{A3F7D2D5-512B-400C-B434-88F5F3B4F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769033" y="5515820"/>
            <a:ext cx="233022" cy="41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2" name="">
            <a:extLst xmlns:a="http://schemas.openxmlformats.org/drawingml/2006/main">
              <a:ext uri="{FF2B5EF4-FFF2-40B4-BE49-F238E27FC236}">
                <a16:creationId xmlns:a16="http://schemas.microsoft.com/office/drawing/2014/main" id="{1FB1FB9E-8304-4BBF-8F21-E94DF8804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002055" y="5519936"/>
            <a:ext cx="233022" cy="16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3" name="">
            <a:extLst xmlns:a="http://schemas.openxmlformats.org/drawingml/2006/main">
              <a:ext uri="{FF2B5EF4-FFF2-40B4-BE49-F238E27FC236}">
                <a16:creationId xmlns:a16="http://schemas.microsoft.com/office/drawing/2014/main" id="{214A2694-DFAC-4032-AFED-52629FAB4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35078" y="5536395"/>
            <a:ext cx="233022" cy="269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</p:spTree>
    <p:extLst>
      <p:ext uri="{BB962C8B-B14F-4D97-AF65-F5344CB8AC3E}">
        <p14:creationId xmlns:p14="http://schemas.microsoft.com/office/powerpoint/2010/main" val="9497839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0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989D5A-2FC7-4E86-B735-D906E6650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14D044-FB6A-410C-BE0A-2447D092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50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5ae27a0d4d492b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CC42FA-AFF5-4AFC-AE32-2EA45B5C0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685057-B604-4C7C-AC91-1C7B53AD6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2BF5A5-190A-4A5E-B875-242466616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D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5DF776-0A53-49A7-9B68-54BDF094F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折频展示提案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EC4864-0DAF-4FB1-8C79-FBD9EE10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F51D41-46FC-4532-B9CA-046D8D3C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D71C4D-5730-4340-9F6C-B18FE252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线与面，保持不同的重量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422C94-E88B-47D4-A2CB-88BC6FAAB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图形版面组合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081AE8-52BE-4461-B142-5FEF336A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95575"/>
            <a:ext cx="3419475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DE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7E11DE-6FE9-41E9-8089-81214A273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9150" y="2886075"/>
            <a:ext cx="107837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943B6D-644C-4CA7-9607-5332FAAB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6987" y="2923826"/>
            <a:ext cx="107837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70F81B-3C4A-4037-B452-21AE2F25D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34823" y="2957340"/>
            <a:ext cx="107837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A5E2CC-998D-44A1-A81E-6A74EA34E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42660" y="2982856"/>
            <a:ext cx="107837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E8A33C-CDF5-46C3-A910-CBD6695D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50496" y="2997509"/>
            <a:ext cx="107837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7367EE-73A1-470C-BBD8-B7CB10001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2989056"/>
            <a:ext cx="107837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1D981D-1233-4226-9D6F-4C8F8C3A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2966897"/>
            <a:ext cx="107837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9F2E44-6105-4F0C-A1DA-DAB703D30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2935668"/>
            <a:ext cx="107837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DB4867-47F5-40E9-AA6E-0FADADB07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81843" y="2898873"/>
            <a:ext cx="107837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9CF3B3-A7FC-4B06-BE10-AB01BDFE6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9679" y="2860641"/>
            <a:ext cx="107837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60EA6C-84DD-4859-B1A0-9BA8D7C4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7516" y="2825264"/>
            <a:ext cx="107837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09BBFF-A8C2-4B42-827C-8AAC46CE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05353" y="2796712"/>
            <a:ext cx="107837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5482953-D080-4A54-B964-291E534F8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13189" y="2778189"/>
            <a:ext cx="107837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94DC245-6BD1-4FD0-B7FF-875199DD4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21026" y="2771775"/>
            <a:ext cx="107837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CE87BC7-0D0E-4DF1-AD88-83024897C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2771775"/>
            <a:ext cx="107837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C01713C-4666-44AB-9972-58AD7C19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2778189"/>
            <a:ext cx="107837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56BE93D-1344-481A-9E5B-EFC179832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2796712"/>
            <a:ext cx="107837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76A949E-51B6-49B3-95E5-78F64C1EE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2372" y="2825264"/>
            <a:ext cx="107837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42DCF53-1E00-4161-8452-69EAE8E91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60209" y="2860641"/>
            <a:ext cx="107837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4A3215D-5AC7-437F-8905-70A225BE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8046" y="2898873"/>
            <a:ext cx="107837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1866ECA-21EE-423D-9AB2-A271DBDE0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5882" y="2935668"/>
            <a:ext cx="107837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F054972-B22A-4387-A6E5-9310025E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3719" y="2966897"/>
            <a:ext cx="107837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DB42609-2323-42D5-A865-CBCF899B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91555" y="2989056"/>
            <a:ext cx="107837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506ED64-5937-4141-959D-639BC2822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2997509"/>
            <a:ext cx="107837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9ED8EAB-5186-4BDA-B66C-1DBA931D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2982856"/>
            <a:ext cx="107837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70B2B0A-3FF9-4072-B3E4-2763DA2A0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2957340"/>
            <a:ext cx="107837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B6E2FA4-4FF3-42F0-A80A-F7A1F2936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2902" y="2923826"/>
            <a:ext cx="107837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ED2BEFC-D2D5-4DBD-97DD-3B6879C93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0738" y="2886075"/>
            <a:ext cx="107837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6C03EBC-E9BF-4A13-913B-434174EAD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9150" y="3066222"/>
            <a:ext cx="107837" cy="35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F6EE892-55D0-4056-B810-E5781DC66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6987" y="3102215"/>
            <a:ext cx="107837" cy="296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4AB739F-B775-49AB-88BD-7B2CB89A9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34823" y="3131871"/>
            <a:ext cx="107837" cy="199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442AAEA-9BCC-4CB8-A4AA-8A80A90E9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42660" y="3151863"/>
            <a:ext cx="107837" cy="8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DB00E76-0E81-4A95-BD39-83FBB2DC0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3155214"/>
            <a:ext cx="107837" cy="47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2AA5D61-C678-4F41-A271-8D3AF19AE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3138197"/>
            <a:ext cx="107837" cy="170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6C2D159-D5A0-486E-B310-F1FEFA44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3110806"/>
            <a:ext cx="107837" cy="273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58D23F5-716B-4DCB-96DE-7E15FA6C0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3076114"/>
            <a:ext cx="107837" cy="34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FA91CEE6-3D0F-4D80-B012-F7D7A247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81843" y="3038015"/>
            <a:ext cx="107837" cy="38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18A077FE-FD4F-4E58-B519-B14954AE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9679" y="3000786"/>
            <a:ext cx="107837" cy="372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9FECF72-0F59-4F84-9B77-89371A424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7516" y="2968603"/>
            <a:ext cx="107837" cy="321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5E670EB-1597-4FAD-BD55-9C8E12E11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05353" y="2945081"/>
            <a:ext cx="107837" cy="23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90F322D5-7037-4778-82D2-96701EE57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13189" y="2932857"/>
            <a:ext cx="107837" cy="12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3FAB433-60A2-4D8D-8289-9C9F3136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2932857"/>
            <a:ext cx="107837" cy="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F4460227-F33A-4166-93F4-68B81C7B2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2933305"/>
            <a:ext cx="107837" cy="13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DE142945-2367-48A7-8AF0-18DAEBC2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2946375"/>
            <a:ext cx="107837" cy="24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DFE4C927-6DA4-46A4-99E8-DBF77801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2970598"/>
            <a:ext cx="107837" cy="32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13740474-53BD-492D-8B67-DA25B47DE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2372" y="3003257"/>
            <a:ext cx="107837" cy="37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4611F6B7-4481-4D48-87B5-2DDD44BA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60209" y="3040686"/>
            <a:ext cx="107837" cy="379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E0C9FEC1-9B53-48DF-BB99-1916E0CF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8046" y="3078684"/>
            <a:ext cx="107837" cy="343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6FC21B61-DC07-4661-A7E7-74776BC33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5882" y="3112987"/>
            <a:ext cx="107837" cy="26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A238E188-79C3-4CDC-B523-DC195971A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3719" y="3139745"/>
            <a:ext cx="107837" cy="16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F84E4431-FC80-45BD-A0DD-DDC55D87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91555" y="3155954"/>
            <a:ext cx="107837" cy="3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698367C5-CCE0-43D6-97DE-219512BF0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3150839"/>
            <a:ext cx="107837" cy="8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7C71706A-3324-4791-A13C-47594648A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3130089"/>
            <a:ext cx="107837" cy="20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827F607F-671C-4A62-8BE4-910EDB6AC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3099874"/>
            <a:ext cx="107837" cy="30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F95D9A5B-EE97-48A5-BDE8-8F155563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2902" y="3063585"/>
            <a:ext cx="107837" cy="36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0823F105-A5A6-461D-99C1-28C2E8DC5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0738" y="3025296"/>
            <a:ext cx="107837" cy="38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BDD1CE23-8851-4CE7-8D96-DBA2597C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9150" y="3245708"/>
            <a:ext cx="107837" cy="330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45C0B4F0-E857-4ED1-8426-F61E69423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6987" y="3278779"/>
            <a:ext cx="107837" cy="24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755F4FC9-FEF8-44D1-ADCD-4EDF28330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34823" y="3303620"/>
            <a:ext cx="107837" cy="138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FA5F7ECC-EF78-4EF0-8B5A-528DFCCD0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42660" y="3317442"/>
            <a:ext cx="107837" cy="1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4AD49D63-835E-4B07-BA97-79B69988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3307235"/>
            <a:ext cx="107837" cy="11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1D275934-C45A-4DE2-94B8-FE9F9D180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3284352"/>
            <a:ext cx="107837" cy="228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899E174F-19B3-4FCE-AA24-3D8B2A88C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3252612"/>
            <a:ext cx="107837" cy="31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1643B653-DBD3-4A55-A58B-1738CA8F8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3215579"/>
            <a:ext cx="107837" cy="370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BFB3FAD1-6003-4EEC-BC2D-DC96E3233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81843" y="3177408"/>
            <a:ext cx="107837" cy="381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E3518027-8BB6-49BE-8B0A-772E3A338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9679" y="3142383"/>
            <a:ext cx="107837" cy="35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C2EC9D22-7004-43C4-821E-71FE30AD9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7516" y="3114436"/>
            <a:ext cx="107837" cy="279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CA2C9FA7-384F-4A7E-B478-3D39FEDC0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05353" y="3096703"/>
            <a:ext cx="107837" cy="17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9DADCA63-3B0D-4A2D-BCD1-4ADDF8B50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13189" y="3091174"/>
            <a:ext cx="107837" cy="55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C4B9FC99-3923-40F4-8261-044A26D4F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3091174"/>
            <a:ext cx="107837" cy="72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568C6CBD-0CF4-46A9-BD91-49567D16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3098470"/>
            <a:ext cx="107837" cy="193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5C5CEE28-2E7D-4B5E-9B41-1CEC9DFCC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3117771"/>
            <a:ext cx="107837" cy="291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6813A1B1-9CE6-4B0C-A280-9EDCD9FD6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3146913"/>
            <a:ext cx="107837" cy="357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451BE7FA-D3FC-450D-BBD8-31F48A9EA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2372" y="3182623"/>
            <a:ext cx="107837" cy="38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AF6C20A0-7CA8-4D10-B017-DC91DD64E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60209" y="3220894"/>
            <a:ext cx="107837" cy="36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7339BA19-A9C0-4B1C-BDA2-9D1EA70E0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8046" y="3257432"/>
            <a:ext cx="107837" cy="307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637A88F9-6277-48CE-B093-9D48231DA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5882" y="3288134"/>
            <a:ext cx="107837" cy="21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00A8811F-08A3-4EA7-A446-E78E0DA47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3719" y="3309556"/>
            <a:ext cx="107837" cy="97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0A9C71FE-F126-4094-91CF-7C5101DC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3316251"/>
            <a:ext cx="107837" cy="30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AB90C39F-EFD5-4D83-8C7F-A79A20920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3300774"/>
            <a:ext cx="107837" cy="154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F4012637-7FF3-42DA-9AA8-80D482477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3274597"/>
            <a:ext cx="107837" cy="26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E933F995-39ED-4E14-9BDC-659696A48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3240659"/>
            <a:ext cx="107837" cy="33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401910A1-2581-413A-911E-BDACDBCB4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2902" y="3202768"/>
            <a:ext cx="107837" cy="378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E5CCA0BB-B2EE-4AD2-923A-83677CE1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0738" y="3165178"/>
            <a:ext cx="107837" cy="375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00D50D75-FBC9-45E4-997A-D064DD547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9150" y="3423892"/>
            <a:ext cx="107837" cy="29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9ACD245D-1177-44B7-8995-398FAF3E8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6987" y="3452974"/>
            <a:ext cx="107837" cy="192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B06F4962-E789-42DC-8BE6-5E5ADB238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34823" y="3472196"/>
            <a:ext cx="107837" cy="72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FF466BAC-B5CF-48DC-B36D-638994303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3473781"/>
            <a:ext cx="107837" cy="5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EFA896B3-FA72-4117-A662-795A53614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3455966"/>
            <a:ext cx="107837" cy="178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A767AB62-3EAA-4E27-8863-A8F9E31FD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3427956"/>
            <a:ext cx="107837" cy="2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E5B734C6-EEE9-4999-962F-A3D0D46E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3392895"/>
            <a:ext cx="107837" cy="350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97BA03D0-7B04-4DD6-A71D-CF3835C2A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3354717"/>
            <a:ext cx="107837" cy="381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E8BDFC02-6ED1-4F1B-B4B1-52176E4B4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81843" y="3317707"/>
            <a:ext cx="107837" cy="37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130372A3-CD4F-455D-9310-945FCE98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9679" y="3286019"/>
            <a:ext cx="107837" cy="31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75F103FD-7FBA-429E-AE03-E7F405DC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7516" y="3263210"/>
            <a:ext cx="107837" cy="2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AB8DADA5-3BEA-453A-92E1-4F9030BB0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05353" y="3251839"/>
            <a:ext cx="107837" cy="113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840CB56E-F95E-47B1-B9D9-EE494E7A9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3251839"/>
            <a:ext cx="107837" cy="1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320B56E5-7F18-474D-86C8-B39FAE78B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3253183"/>
            <a:ext cx="107837" cy="13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B3F8FCD9-320F-429F-8853-2C4E06376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3267090"/>
            <a:ext cx="107837" cy="249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FE0765AF-0A98-4CB3-9606-0C09E7098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3292001"/>
            <a:ext cx="107837" cy="331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38E4D292-7E50-4962-9E5A-D49EEA409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3325119"/>
            <a:ext cx="107837" cy="37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B583C0E0-A298-4254-9566-FCBEBC482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2372" y="3362726"/>
            <a:ext cx="107837" cy="378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DF11598B-5ECF-43F3-A458-1884A21E1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60209" y="3400604"/>
            <a:ext cx="107837" cy="33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87C77081-B4E9-4E1A-B17D-B8E1B0640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8046" y="3434499"/>
            <a:ext cx="107837" cy="261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A76CF92E-A418-4120-9B33-8BA9E19ED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5882" y="3460609"/>
            <a:ext cx="107837" cy="153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8BBD4201-FD1A-4DE8-BE2B-63DD92E6B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3719" y="3476002"/>
            <a:ext cx="107837" cy="29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4994435F-645E-45E3-B54F-C19F4DD23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3469126"/>
            <a:ext cx="107837" cy="98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822D196A-BE21-4E84-8464-A46BE9902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3447628"/>
            <a:ext cx="107837" cy="214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05B8769D-5BA8-413D-9318-8AE14385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3416871"/>
            <a:ext cx="107837" cy="307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959F8F6C-5881-47F1-AB49-06FE8E3D5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3380306"/>
            <a:ext cx="107837" cy="365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ABFA7B51-41F3-4851-90F9-3F6B83D20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2902" y="3342038"/>
            <a:ext cx="107837" cy="382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09B6B2FB-8175-48E0-887B-A1601D18A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0738" y="3306361"/>
            <a:ext cx="107837" cy="35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B084A0E3-0606-491D-AD42-218777930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9150" y="3600178"/>
            <a:ext cx="107837" cy="241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8B93766C-071C-4042-9B7F-C645A1BD9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6987" y="3624330"/>
            <a:ext cx="107837" cy="12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3BBFC174-9FBF-4FF2-A617-11A052E04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34823" y="3637312"/>
            <a:ext cx="107837" cy="3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886A6B58-F7F7-4830-A746-500FDAC0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3625358"/>
            <a:ext cx="107837" cy="123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6CD6D418-56F6-44EE-8E94-889B5787A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3601763"/>
            <a:ext cx="107837" cy="23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52338EF1-201B-45A9-A782-278443DFB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3569531"/>
            <a:ext cx="107837" cy="32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" name="">
            <a:extLst xmlns:a="http://schemas.openxmlformats.org/drawingml/2006/main">
              <a:ext uri="{FF2B5EF4-FFF2-40B4-BE49-F238E27FC236}">
                <a16:creationId xmlns:a16="http://schemas.microsoft.com/office/drawing/2014/main" id="{281DBAC6-EAFD-4C43-A1F6-72B7CBA73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3532280"/>
            <a:ext cx="107837" cy="37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4FC726BE-CD1F-44E6-AF84-A1C169C6F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3494191"/>
            <a:ext cx="107837" cy="380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C5CCD4D4-A17E-48BE-A531-12AD3BDB3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81843" y="3459538"/>
            <a:ext cx="107837" cy="34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" name="">
            <a:extLst xmlns:a="http://schemas.openxmlformats.org/drawingml/2006/main">
              <a:ext uri="{FF2B5EF4-FFF2-40B4-BE49-F238E27FC236}">
                <a16:creationId xmlns:a16="http://schemas.microsoft.com/office/drawing/2014/main" id="{C089D971-5D91-4294-B11C-679EA8355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9679" y="3432211"/>
            <a:ext cx="107837" cy="273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" name="">
            <a:extLst xmlns:a="http://schemas.openxmlformats.org/drawingml/2006/main">
              <a:ext uri="{FF2B5EF4-FFF2-40B4-BE49-F238E27FC236}">
                <a16:creationId xmlns:a16="http://schemas.microsoft.com/office/drawing/2014/main" id="{55F15AB9-73B8-4C1E-91E9-CDE4061D9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7516" y="3415276"/>
            <a:ext cx="107837" cy="1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177247DB-FC58-46BA-87FE-9263D9DC2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05353" y="3410635"/>
            <a:ext cx="107837" cy="46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" name="">
            <a:extLst xmlns:a="http://schemas.openxmlformats.org/drawingml/2006/main">
              <a:ext uri="{FF2B5EF4-FFF2-40B4-BE49-F238E27FC236}">
                <a16:creationId xmlns:a16="http://schemas.microsoft.com/office/drawing/2014/main" id="{D61F1237-F25F-401E-AF5C-9B0235668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3410635"/>
            <a:ext cx="107837" cy="81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" name="">
            <a:extLst xmlns:a="http://schemas.openxmlformats.org/drawingml/2006/main">
              <a:ext uri="{FF2B5EF4-FFF2-40B4-BE49-F238E27FC236}">
                <a16:creationId xmlns:a16="http://schemas.microsoft.com/office/drawing/2014/main" id="{AC3DF96C-E68F-405C-9E74-0FB0970AC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3418809"/>
            <a:ext cx="107837" cy="20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" name="">
            <a:extLst xmlns:a="http://schemas.openxmlformats.org/drawingml/2006/main">
              <a:ext uri="{FF2B5EF4-FFF2-40B4-BE49-F238E27FC236}">
                <a16:creationId xmlns:a16="http://schemas.microsoft.com/office/drawing/2014/main" id="{A69CAFFB-EDD2-4F92-B414-4A631EC95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3438879"/>
            <a:ext cx="107837" cy="297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" name="">
            <a:extLst xmlns:a="http://schemas.openxmlformats.org/drawingml/2006/main">
              <a:ext uri="{FF2B5EF4-FFF2-40B4-BE49-F238E27FC236}">
                <a16:creationId xmlns:a16="http://schemas.microsoft.com/office/drawing/2014/main" id="{C5889BE7-443F-4CB6-A890-58B7146E2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3468593"/>
            <a:ext cx="107837" cy="360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" name="">
            <a:extLst xmlns:a="http://schemas.openxmlformats.org/drawingml/2006/main">
              <a:ext uri="{FF2B5EF4-FFF2-40B4-BE49-F238E27FC236}">
                <a16:creationId xmlns:a16="http://schemas.microsoft.com/office/drawing/2014/main" id="{490CC21E-7637-4551-8A96-91F9DBE6F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3504617"/>
            <a:ext cx="107837" cy="382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" name="">
            <a:extLst xmlns:a="http://schemas.openxmlformats.org/drawingml/2006/main">
              <a:ext uri="{FF2B5EF4-FFF2-40B4-BE49-F238E27FC236}">
                <a16:creationId xmlns:a16="http://schemas.microsoft.com/office/drawing/2014/main" id="{9FA44272-6AC0-4929-BBC7-C5FC85C19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2372" y="3542908"/>
            <a:ext cx="107837" cy="362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" name="">
            <a:extLst xmlns:a="http://schemas.openxmlformats.org/drawingml/2006/main">
              <a:ext uri="{FF2B5EF4-FFF2-40B4-BE49-F238E27FC236}">
                <a16:creationId xmlns:a16="http://schemas.microsoft.com/office/drawing/2014/main" id="{97A20942-5C57-42CC-B5C2-8D56F9A8F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60209" y="3579167"/>
            <a:ext cx="107837" cy="301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" name="">
            <a:extLst xmlns:a="http://schemas.openxmlformats.org/drawingml/2006/main">
              <a:ext uri="{FF2B5EF4-FFF2-40B4-BE49-F238E27FC236}">
                <a16:creationId xmlns:a16="http://schemas.microsoft.com/office/drawing/2014/main" id="{D02C1BB9-AC15-41B3-8AED-052AC349F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8046" y="3609325"/>
            <a:ext cx="107837" cy="206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" name="">
            <a:extLst xmlns:a="http://schemas.openxmlformats.org/drawingml/2006/main">
              <a:ext uri="{FF2B5EF4-FFF2-40B4-BE49-F238E27FC236}">
                <a16:creationId xmlns:a16="http://schemas.microsoft.com/office/drawing/2014/main" id="{178E45F6-ADB7-4C17-9DA4-471AE75DC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5882" y="3629998"/>
            <a:ext cx="107837" cy="88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" name="">
            <a:extLst xmlns:a="http://schemas.openxmlformats.org/drawingml/2006/main">
              <a:ext uri="{FF2B5EF4-FFF2-40B4-BE49-F238E27FC236}">
                <a16:creationId xmlns:a16="http://schemas.microsoft.com/office/drawing/2014/main" id="{56E9E269-3C2C-4CA2-9523-F6E998C7E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3634933"/>
            <a:ext cx="107837" cy="3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" name="">
            <a:extLst xmlns:a="http://schemas.openxmlformats.org/drawingml/2006/main">
              <a:ext uri="{FF2B5EF4-FFF2-40B4-BE49-F238E27FC236}">
                <a16:creationId xmlns:a16="http://schemas.microsoft.com/office/drawing/2014/main" id="{6B554390-CD55-4197-BF10-34E29D204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3618640"/>
            <a:ext cx="107837" cy="16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" name="">
            <a:extLst xmlns:a="http://schemas.openxmlformats.org/drawingml/2006/main">
              <a:ext uri="{FF2B5EF4-FFF2-40B4-BE49-F238E27FC236}">
                <a16:creationId xmlns:a16="http://schemas.microsoft.com/office/drawing/2014/main" id="{A24EB61E-33CE-460E-ABFD-FAF9F8F5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3591816"/>
            <a:ext cx="107837" cy="26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" name="">
            <a:extLst xmlns:a="http://schemas.openxmlformats.org/drawingml/2006/main">
              <a:ext uri="{FF2B5EF4-FFF2-40B4-BE49-F238E27FC236}">
                <a16:creationId xmlns:a16="http://schemas.microsoft.com/office/drawing/2014/main" id="{DBB8080A-32DF-4B5B-A394-AC580980B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3557472"/>
            <a:ext cx="107837" cy="34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" name="">
            <a:extLst xmlns:a="http://schemas.openxmlformats.org/drawingml/2006/main">
              <a:ext uri="{FF2B5EF4-FFF2-40B4-BE49-F238E27FC236}">
                <a16:creationId xmlns:a16="http://schemas.microsoft.com/office/drawing/2014/main" id="{73441342-FFC3-4CB8-A053-BBEEE4DE2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3519463"/>
            <a:ext cx="107837" cy="3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" name="">
            <a:extLst xmlns:a="http://schemas.openxmlformats.org/drawingml/2006/main">
              <a:ext uri="{FF2B5EF4-FFF2-40B4-BE49-F238E27FC236}">
                <a16:creationId xmlns:a16="http://schemas.microsoft.com/office/drawing/2014/main" id="{F1D99359-7D52-4450-9EA5-750C15FE6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2902" y="3482053"/>
            <a:ext cx="107837" cy="374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" name="">
            <a:extLst xmlns:a="http://schemas.openxmlformats.org/drawingml/2006/main">
              <a:ext uri="{FF2B5EF4-FFF2-40B4-BE49-F238E27FC236}">
                <a16:creationId xmlns:a16="http://schemas.microsoft.com/office/drawing/2014/main" id="{79978CB9-AC02-4662-AAAD-A2149018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0738" y="3449443"/>
            <a:ext cx="107837" cy="326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" name="">
            <a:extLst xmlns:a="http://schemas.openxmlformats.org/drawingml/2006/main">
              <a:ext uri="{FF2B5EF4-FFF2-40B4-BE49-F238E27FC236}">
                <a16:creationId xmlns:a16="http://schemas.microsoft.com/office/drawing/2014/main" id="{1E8080DC-BB26-44E8-936A-A837A8E89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9150" y="3774028"/>
            <a:ext cx="107837" cy="184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" name="">
            <a:extLst xmlns:a="http://schemas.openxmlformats.org/drawingml/2006/main">
              <a:ext uri="{FF2B5EF4-FFF2-40B4-BE49-F238E27FC236}">
                <a16:creationId xmlns:a16="http://schemas.microsoft.com/office/drawing/2014/main" id="{2F033AD9-F05E-41C9-B942-ABE57B2DE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6987" y="3792470"/>
            <a:ext cx="107837" cy="63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" name="">
            <a:extLst xmlns:a="http://schemas.openxmlformats.org/drawingml/2006/main">
              <a:ext uri="{FF2B5EF4-FFF2-40B4-BE49-F238E27FC236}">
                <a16:creationId xmlns:a16="http://schemas.microsoft.com/office/drawing/2014/main" id="{996F267C-58E7-4B08-AD31-EA92B4D46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4823" y="3792289"/>
            <a:ext cx="107837" cy="6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" name="">
            <a:extLst xmlns:a="http://schemas.openxmlformats.org/drawingml/2006/main">
              <a:ext uri="{FF2B5EF4-FFF2-40B4-BE49-F238E27FC236}">
                <a16:creationId xmlns:a16="http://schemas.microsoft.com/office/drawing/2014/main" id="{0EB8C3EC-B99B-4BC3-A952-249CA851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3773686"/>
            <a:ext cx="107837" cy="18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" name="">
            <a:extLst xmlns:a="http://schemas.openxmlformats.org/drawingml/2006/main">
              <a:ext uri="{FF2B5EF4-FFF2-40B4-BE49-F238E27FC236}">
                <a16:creationId xmlns:a16="http://schemas.microsoft.com/office/drawing/2014/main" id="{791A7DE5-60EC-49D5-BF4B-FD7741CC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3745073"/>
            <a:ext cx="107837" cy="286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" name="">
            <a:extLst xmlns:a="http://schemas.openxmlformats.org/drawingml/2006/main">
              <a:ext uri="{FF2B5EF4-FFF2-40B4-BE49-F238E27FC236}">
                <a16:creationId xmlns:a16="http://schemas.microsoft.com/office/drawing/2014/main" id="{B1D3CC04-8DF7-4B9F-ADC5-844E6B294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3709661"/>
            <a:ext cx="107837" cy="354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" name="">
            <a:extLst xmlns:a="http://schemas.openxmlformats.org/drawingml/2006/main">
              <a:ext uri="{FF2B5EF4-FFF2-40B4-BE49-F238E27FC236}">
                <a16:creationId xmlns:a16="http://schemas.microsoft.com/office/drawing/2014/main" id="{B8CE0EC2-DF10-4989-9E14-9B3F376B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3671424"/>
            <a:ext cx="107837" cy="382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" name="">
            <a:extLst xmlns:a="http://schemas.openxmlformats.org/drawingml/2006/main">
              <a:ext uri="{FF2B5EF4-FFF2-40B4-BE49-F238E27FC236}">
                <a16:creationId xmlns:a16="http://schemas.microsoft.com/office/drawing/2014/main" id="{F1842EE6-E583-49FF-A68F-657303233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3634654"/>
            <a:ext cx="107837" cy="367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" name="">
            <a:extLst xmlns:a="http://schemas.openxmlformats.org/drawingml/2006/main">
              <a:ext uri="{FF2B5EF4-FFF2-40B4-BE49-F238E27FC236}">
                <a16:creationId xmlns:a16="http://schemas.microsoft.com/office/drawing/2014/main" id="{3AA7C15A-DBF0-46A2-93FE-BE40BEB92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81843" y="3603478"/>
            <a:ext cx="107837" cy="311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" name="">
            <a:extLst xmlns:a="http://schemas.openxmlformats.org/drawingml/2006/main">
              <a:ext uri="{FF2B5EF4-FFF2-40B4-BE49-F238E27FC236}">
                <a16:creationId xmlns:a16="http://schemas.microsoft.com/office/drawing/2014/main" id="{A34976B0-A484-4E64-A6CB-72DD5443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9679" y="3581395"/>
            <a:ext cx="107837" cy="22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2BA6BC14-0328-4ADB-805C-D69548DB3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7516" y="3570882"/>
            <a:ext cx="107837" cy="105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6" name="">
            <a:extLst xmlns:a="http://schemas.openxmlformats.org/drawingml/2006/main">
              <a:ext uri="{FF2B5EF4-FFF2-40B4-BE49-F238E27FC236}">
                <a16:creationId xmlns:a16="http://schemas.microsoft.com/office/drawing/2014/main" id="{81B6056F-2C6B-4236-8258-3AF2A23DF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05353" y="3570882"/>
            <a:ext cx="107837" cy="22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7" name="">
            <a:extLst xmlns:a="http://schemas.openxmlformats.org/drawingml/2006/main">
              <a:ext uri="{FF2B5EF4-FFF2-40B4-BE49-F238E27FC236}">
                <a16:creationId xmlns:a16="http://schemas.microsoft.com/office/drawing/2014/main" id="{61ACE81A-E0D7-45AA-809F-C63E2A800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3573121"/>
            <a:ext cx="107837" cy="14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8" name="">
            <a:extLst xmlns:a="http://schemas.openxmlformats.org/drawingml/2006/main">
              <a:ext uri="{FF2B5EF4-FFF2-40B4-BE49-F238E27FC236}">
                <a16:creationId xmlns:a16="http://schemas.microsoft.com/office/drawing/2014/main" id="{46AD7C25-0830-4BA5-A0AA-893DF6A6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3587860"/>
            <a:ext cx="107837" cy="25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9" name="">
            <a:extLst xmlns:a="http://schemas.openxmlformats.org/drawingml/2006/main">
              <a:ext uri="{FF2B5EF4-FFF2-40B4-BE49-F238E27FC236}">
                <a16:creationId xmlns:a16="http://schemas.microsoft.com/office/drawing/2014/main" id="{6D014ABF-360B-4ACD-87AA-6AAD4C7E0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3613444"/>
            <a:ext cx="107837" cy="335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0" name="">
            <a:extLst xmlns:a="http://schemas.openxmlformats.org/drawingml/2006/main">
              <a:ext uri="{FF2B5EF4-FFF2-40B4-BE49-F238E27FC236}">
                <a16:creationId xmlns:a16="http://schemas.microsoft.com/office/drawing/2014/main" id="{F2ACD719-68CA-454D-97B7-B0E962248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3647002"/>
            <a:ext cx="107837" cy="37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1" name="">
            <a:extLst xmlns:a="http://schemas.openxmlformats.org/drawingml/2006/main">
              <a:ext uri="{FF2B5EF4-FFF2-40B4-BE49-F238E27FC236}">
                <a16:creationId xmlns:a16="http://schemas.microsoft.com/office/drawing/2014/main" id="{CD9AAC6A-A1DE-4024-9692-C1BC8C02F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3684769"/>
            <a:ext cx="107837" cy="37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2" name="">
            <a:extLst xmlns:a="http://schemas.openxmlformats.org/drawingml/2006/main">
              <a:ext uri="{FF2B5EF4-FFF2-40B4-BE49-F238E27FC236}">
                <a16:creationId xmlns:a16="http://schemas.microsoft.com/office/drawing/2014/main" id="{9D922D02-61C0-4243-B996-58CF6F258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2372" y="3722504"/>
            <a:ext cx="107837" cy="334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3" name="">
            <a:extLst xmlns:a="http://schemas.openxmlformats.org/drawingml/2006/main">
              <a:ext uri="{FF2B5EF4-FFF2-40B4-BE49-F238E27FC236}">
                <a16:creationId xmlns:a16="http://schemas.microsoft.com/office/drawing/2014/main" id="{B6F315B6-D49F-4F91-9C1E-FA9125F37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60209" y="3755973"/>
            <a:ext cx="107837" cy="2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4" name="">
            <a:extLst xmlns:a="http://schemas.openxmlformats.org/drawingml/2006/main">
              <a:ext uri="{FF2B5EF4-FFF2-40B4-BE49-F238E27FC236}">
                <a16:creationId xmlns:a16="http://schemas.microsoft.com/office/drawing/2014/main" id="{D2D84AD7-8E2B-417D-B7E2-FB37347D4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8046" y="3781420"/>
            <a:ext cx="107837" cy="145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5" name="">
            <a:extLst xmlns:a="http://schemas.openxmlformats.org/drawingml/2006/main">
              <a:ext uri="{FF2B5EF4-FFF2-40B4-BE49-F238E27FC236}">
                <a16:creationId xmlns:a16="http://schemas.microsoft.com/office/drawing/2014/main" id="{8791B3E2-BCFC-4502-8044-4DC9426E7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75882" y="3795989"/>
            <a:ext cx="107837" cy="2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6" name="">
            <a:extLst xmlns:a="http://schemas.openxmlformats.org/drawingml/2006/main">
              <a:ext uri="{FF2B5EF4-FFF2-40B4-BE49-F238E27FC236}">
                <a16:creationId xmlns:a16="http://schemas.microsoft.com/office/drawing/2014/main" id="{0B8D37AF-B8C1-4A16-BE0C-D6B09551B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3787355"/>
            <a:ext cx="107837" cy="106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7" name="">
            <a:extLst xmlns:a="http://schemas.openxmlformats.org/drawingml/2006/main">
              <a:ext uri="{FF2B5EF4-FFF2-40B4-BE49-F238E27FC236}">
                <a16:creationId xmlns:a16="http://schemas.microsoft.com/office/drawing/2014/main" id="{8EE9E5E5-1CC3-4F99-9226-D9322D52A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3765122"/>
            <a:ext cx="107837" cy="22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8" name="">
            <a:extLst xmlns:a="http://schemas.openxmlformats.org/drawingml/2006/main">
              <a:ext uri="{FF2B5EF4-FFF2-40B4-BE49-F238E27FC236}">
                <a16:creationId xmlns:a16="http://schemas.microsoft.com/office/drawing/2014/main" id="{628FB03E-1D61-4A92-BDAF-5CDA528E3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3733840"/>
            <a:ext cx="107837" cy="3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9" name="">
            <a:extLst xmlns:a="http://schemas.openxmlformats.org/drawingml/2006/main">
              <a:ext uri="{FF2B5EF4-FFF2-40B4-BE49-F238E27FC236}">
                <a16:creationId xmlns:a16="http://schemas.microsoft.com/office/drawing/2014/main" id="{53653774-FC1F-4864-8207-4893C52C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3697019"/>
            <a:ext cx="107837" cy="36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0" name="">
            <a:extLst xmlns:a="http://schemas.openxmlformats.org/drawingml/2006/main">
              <a:ext uri="{FF2B5EF4-FFF2-40B4-BE49-F238E27FC236}">
                <a16:creationId xmlns:a16="http://schemas.microsoft.com/office/drawing/2014/main" id="{C33809C5-EEE9-430C-BF41-71482ECA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3658792"/>
            <a:ext cx="107837" cy="382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1" name="">
            <a:extLst xmlns:a="http://schemas.openxmlformats.org/drawingml/2006/main">
              <a:ext uri="{FF2B5EF4-FFF2-40B4-BE49-F238E27FC236}">
                <a16:creationId xmlns:a16="http://schemas.microsoft.com/office/drawing/2014/main" id="{0981A17A-CAC2-4EDF-8803-C2471024B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2902" y="3623451"/>
            <a:ext cx="107837" cy="353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2" name="">
            <a:extLst xmlns:a="http://schemas.openxmlformats.org/drawingml/2006/main">
              <a:ext uri="{FF2B5EF4-FFF2-40B4-BE49-F238E27FC236}">
                <a16:creationId xmlns:a16="http://schemas.microsoft.com/office/drawing/2014/main" id="{43CA095E-CEAA-41AD-A1B1-51049774F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0738" y="3594960"/>
            <a:ext cx="107837" cy="284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3" name="">
            <a:extLst xmlns:a="http://schemas.openxmlformats.org/drawingml/2006/main">
              <a:ext uri="{FF2B5EF4-FFF2-40B4-BE49-F238E27FC236}">
                <a16:creationId xmlns:a16="http://schemas.microsoft.com/office/drawing/2014/main" id="{A8BDDBC7-12B1-429C-AEF6-62D36E91F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9150" y="3944986"/>
            <a:ext cx="107837" cy="12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4" name="">
            <a:extLst xmlns:a="http://schemas.openxmlformats.org/drawingml/2006/main">
              <a:ext uri="{FF2B5EF4-FFF2-40B4-BE49-F238E27FC236}">
                <a16:creationId xmlns:a16="http://schemas.microsoft.com/office/drawing/2014/main" id="{C29BDC29-0B4F-4032-AE52-A07EEEE39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6987" y="3956582"/>
            <a:ext cx="107837" cy="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5" name="">
            <a:extLst xmlns:a="http://schemas.openxmlformats.org/drawingml/2006/main">
              <a:ext uri="{FF2B5EF4-FFF2-40B4-BE49-F238E27FC236}">
                <a16:creationId xmlns:a16="http://schemas.microsoft.com/office/drawing/2014/main" id="{E904B3E2-9530-45A0-B443-E0F41CFD4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4823" y="3943426"/>
            <a:ext cx="107837" cy="13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6" name="">
            <a:extLst xmlns:a="http://schemas.openxmlformats.org/drawingml/2006/main">
              <a:ext uri="{FF2B5EF4-FFF2-40B4-BE49-F238E27FC236}">
                <a16:creationId xmlns:a16="http://schemas.microsoft.com/office/drawing/2014/main" id="{23DC4048-4EA8-48ED-9811-59C7DF2D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3919132"/>
            <a:ext cx="107837" cy="242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7" name="">
            <a:extLst xmlns:a="http://schemas.openxmlformats.org/drawingml/2006/main">
              <a:ext uri="{FF2B5EF4-FFF2-40B4-BE49-F238E27FC236}">
                <a16:creationId xmlns:a16="http://schemas.microsoft.com/office/drawing/2014/main" id="{8D18A66F-66C2-4A22-930C-FD89AAA3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3886425"/>
            <a:ext cx="107837" cy="327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8" name="">
            <a:extLst xmlns:a="http://schemas.openxmlformats.org/drawingml/2006/main">
              <a:ext uri="{FF2B5EF4-FFF2-40B4-BE49-F238E27FC236}">
                <a16:creationId xmlns:a16="http://schemas.microsoft.com/office/drawing/2014/main" id="{6160FB7D-8D9A-4BD3-8EA0-7CC21327E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3848977"/>
            <a:ext cx="107837" cy="37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9" name="">
            <a:extLst xmlns:a="http://schemas.openxmlformats.org/drawingml/2006/main">
              <a:ext uri="{FF2B5EF4-FFF2-40B4-BE49-F238E27FC236}">
                <a16:creationId xmlns:a16="http://schemas.microsoft.com/office/drawing/2014/main" id="{689D02AF-D67C-4368-BE84-F7D52B685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3810990"/>
            <a:ext cx="107837" cy="37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0" name="">
            <a:extLst xmlns:a="http://schemas.openxmlformats.org/drawingml/2006/main">
              <a:ext uri="{FF2B5EF4-FFF2-40B4-BE49-F238E27FC236}">
                <a16:creationId xmlns:a16="http://schemas.microsoft.com/office/drawing/2014/main" id="{46904875-AE58-4034-9F9E-62A519572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3776728"/>
            <a:ext cx="107837" cy="342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1" name="">
            <a:extLst xmlns:a="http://schemas.openxmlformats.org/drawingml/2006/main">
              <a:ext uri="{FF2B5EF4-FFF2-40B4-BE49-F238E27FC236}">
                <a16:creationId xmlns:a16="http://schemas.microsoft.com/office/drawing/2014/main" id="{B28D3944-8F8B-4B1D-BD83-5C5906E97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81843" y="3750036"/>
            <a:ext cx="107837" cy="2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2" name="">
            <a:extLst xmlns:a="http://schemas.openxmlformats.org/drawingml/2006/main">
              <a:ext uri="{FF2B5EF4-FFF2-40B4-BE49-F238E27FC236}">
                <a16:creationId xmlns:a16="http://schemas.microsoft.com/office/drawing/2014/main" id="{F167043C-7200-452A-86E2-EB2EABE44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9679" y="3733910"/>
            <a:ext cx="107837" cy="161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3" name="">
            <a:extLst xmlns:a="http://schemas.openxmlformats.org/drawingml/2006/main">
              <a:ext uri="{FF2B5EF4-FFF2-40B4-BE49-F238E27FC236}">
                <a16:creationId xmlns:a16="http://schemas.microsoft.com/office/drawing/2014/main" id="{22E2A892-8111-4AE9-9822-E9B58244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897516" y="3730159"/>
            <a:ext cx="107837" cy="3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4" name="">
            <a:extLst xmlns:a="http://schemas.openxmlformats.org/drawingml/2006/main">
              <a:ext uri="{FF2B5EF4-FFF2-40B4-BE49-F238E27FC236}">
                <a16:creationId xmlns:a16="http://schemas.microsoft.com/office/drawing/2014/main" id="{2617CBDE-1D68-4D36-BDA1-F7C542F9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05353" y="3730159"/>
            <a:ext cx="107837" cy="90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5" name="">
            <a:extLst xmlns:a="http://schemas.openxmlformats.org/drawingml/2006/main">
              <a:ext uri="{FF2B5EF4-FFF2-40B4-BE49-F238E27FC236}">
                <a16:creationId xmlns:a16="http://schemas.microsoft.com/office/drawing/2014/main" id="{C44601A4-581E-4B1F-9CD7-550BB0E14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3739206"/>
            <a:ext cx="107837" cy="208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6" name="">
            <a:extLst xmlns:a="http://schemas.openxmlformats.org/drawingml/2006/main">
              <a:ext uri="{FF2B5EF4-FFF2-40B4-BE49-F238E27FC236}">
                <a16:creationId xmlns:a16="http://schemas.microsoft.com/office/drawing/2014/main" id="{B4997E20-A9D6-4ACB-B546-16A87A35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3760034"/>
            <a:ext cx="107837" cy="30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7" name="">
            <a:extLst xmlns:a="http://schemas.openxmlformats.org/drawingml/2006/main">
              <a:ext uri="{FF2B5EF4-FFF2-40B4-BE49-F238E27FC236}">
                <a16:creationId xmlns:a16="http://schemas.microsoft.com/office/drawing/2014/main" id="{0294A981-DB38-46B8-98FF-544E04FA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3790305"/>
            <a:ext cx="107837" cy="363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8" name="">
            <a:extLst xmlns:a="http://schemas.openxmlformats.org/drawingml/2006/main">
              <a:ext uri="{FF2B5EF4-FFF2-40B4-BE49-F238E27FC236}">
                <a16:creationId xmlns:a16="http://schemas.microsoft.com/office/drawing/2014/main" id="{2F469F2C-355E-45B6-96AE-2F77CF1F7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3826623"/>
            <a:ext cx="107837" cy="382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9" name="">
            <a:extLst xmlns:a="http://schemas.openxmlformats.org/drawingml/2006/main">
              <a:ext uri="{FF2B5EF4-FFF2-40B4-BE49-F238E27FC236}">
                <a16:creationId xmlns:a16="http://schemas.microsoft.com/office/drawing/2014/main" id="{9B0303D6-E6AA-4E8A-A1D2-77E649C98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3864911"/>
            <a:ext cx="107837" cy="35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0" name="">
            <a:extLst xmlns:a="http://schemas.openxmlformats.org/drawingml/2006/main">
              <a:ext uri="{FF2B5EF4-FFF2-40B4-BE49-F238E27FC236}">
                <a16:creationId xmlns:a16="http://schemas.microsoft.com/office/drawing/2014/main" id="{2F302DFB-2C1F-454E-B261-FD8197400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2372" y="3900872"/>
            <a:ext cx="107837" cy="295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1" name="">
            <a:extLst xmlns:a="http://schemas.openxmlformats.org/drawingml/2006/main">
              <a:ext uri="{FF2B5EF4-FFF2-40B4-BE49-F238E27FC236}">
                <a16:creationId xmlns:a16="http://schemas.microsoft.com/office/drawing/2014/main" id="{4C503500-D9D9-4F2B-954A-D11A4789F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60209" y="3930470"/>
            <a:ext cx="107837" cy="199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2" name="">
            <a:extLst xmlns:a="http://schemas.openxmlformats.org/drawingml/2006/main">
              <a:ext uri="{FF2B5EF4-FFF2-40B4-BE49-F238E27FC236}">
                <a16:creationId xmlns:a16="http://schemas.microsoft.com/office/drawing/2014/main" id="{715EC278-DB1E-4C53-820C-2F61FE02B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8046" y="3950384"/>
            <a:ext cx="107837" cy="7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3" name="">
            <a:extLst xmlns:a="http://schemas.openxmlformats.org/drawingml/2006/main">
              <a:ext uri="{FF2B5EF4-FFF2-40B4-BE49-F238E27FC236}">
                <a16:creationId xmlns:a16="http://schemas.microsoft.com/office/drawing/2014/main" id="{F6FA3628-B9D4-4AFF-98F9-570F9FE02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5882" y="3953554"/>
            <a:ext cx="107837" cy="4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4" name="">
            <a:extLst xmlns:a="http://schemas.openxmlformats.org/drawingml/2006/main">
              <a:ext uri="{FF2B5EF4-FFF2-40B4-BE49-F238E27FC236}">
                <a16:creationId xmlns:a16="http://schemas.microsoft.com/office/drawing/2014/main" id="{6FC760EC-AF1D-4BE4-9538-D23BDC438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3936455"/>
            <a:ext cx="107837" cy="17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5" name="">
            <a:extLst xmlns:a="http://schemas.openxmlformats.org/drawingml/2006/main">
              <a:ext uri="{FF2B5EF4-FFF2-40B4-BE49-F238E27FC236}">
                <a16:creationId xmlns:a16="http://schemas.microsoft.com/office/drawing/2014/main" id="{73933B9C-61D1-4457-B95C-02D514AEB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3908999"/>
            <a:ext cx="107837" cy="274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6" name="">
            <a:extLst xmlns:a="http://schemas.openxmlformats.org/drawingml/2006/main">
              <a:ext uri="{FF2B5EF4-FFF2-40B4-BE49-F238E27FC236}">
                <a16:creationId xmlns:a16="http://schemas.microsoft.com/office/drawing/2014/main" id="{83C1BD0A-0B26-427D-BE31-B32166F8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3874268"/>
            <a:ext cx="107837" cy="347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7" name="">
            <a:extLst xmlns:a="http://schemas.openxmlformats.org/drawingml/2006/main">
              <a:ext uri="{FF2B5EF4-FFF2-40B4-BE49-F238E27FC236}">
                <a16:creationId xmlns:a16="http://schemas.microsoft.com/office/drawing/2014/main" id="{A8ABD879-D21B-4181-A012-08EA53FEB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3836160"/>
            <a:ext cx="107837" cy="381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8" name="">
            <a:extLst xmlns:a="http://schemas.openxmlformats.org/drawingml/2006/main">
              <a:ext uri="{FF2B5EF4-FFF2-40B4-BE49-F238E27FC236}">
                <a16:creationId xmlns:a16="http://schemas.microsoft.com/office/drawing/2014/main" id="{4B143478-8EF2-4324-ADFE-968AE742D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3798952"/>
            <a:ext cx="107837" cy="37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9" name="">
            <a:extLst xmlns:a="http://schemas.openxmlformats.org/drawingml/2006/main">
              <a:ext uri="{FF2B5EF4-FFF2-40B4-BE49-F238E27FC236}">
                <a16:creationId xmlns:a16="http://schemas.microsoft.com/office/drawing/2014/main" id="{8A4260C2-5F6A-4B1D-AB22-7800CD26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2902" y="3766820"/>
            <a:ext cx="107837" cy="321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0" name="">
            <a:extLst xmlns:a="http://schemas.openxmlformats.org/drawingml/2006/main">
              <a:ext uri="{FF2B5EF4-FFF2-40B4-BE49-F238E27FC236}">
                <a16:creationId xmlns:a16="http://schemas.microsoft.com/office/drawing/2014/main" id="{953E80C6-7898-4B7C-A497-0380CFCA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0738" y="3743370"/>
            <a:ext cx="107837" cy="23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1" name="">
            <a:extLst xmlns:a="http://schemas.openxmlformats.org/drawingml/2006/main">
              <a:ext uri="{FF2B5EF4-FFF2-40B4-BE49-F238E27FC236}">
                <a16:creationId xmlns:a16="http://schemas.microsoft.com/office/drawing/2014/main" id="{C5E2DDED-C99B-46B3-B3B9-80F69D160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9150" y="4112686"/>
            <a:ext cx="107837" cy="54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2" name="">
            <a:extLst xmlns:a="http://schemas.openxmlformats.org/drawingml/2006/main">
              <a:ext uri="{FF2B5EF4-FFF2-40B4-BE49-F238E27FC236}">
                <a16:creationId xmlns:a16="http://schemas.microsoft.com/office/drawing/2014/main" id="{16F34056-E810-4627-B1C6-75817820D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6987" y="4110738"/>
            <a:ext cx="107837" cy="73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3" name="">
            <a:extLst xmlns:a="http://schemas.openxmlformats.org/drawingml/2006/main">
              <a:ext uri="{FF2B5EF4-FFF2-40B4-BE49-F238E27FC236}">
                <a16:creationId xmlns:a16="http://schemas.microsoft.com/office/drawing/2014/main" id="{EA25C0BC-6831-4B32-9D19-8CB5C53D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4823" y="4091357"/>
            <a:ext cx="107837" cy="193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4" name="">
            <a:extLst xmlns:a="http://schemas.openxmlformats.org/drawingml/2006/main">
              <a:ext uri="{FF2B5EF4-FFF2-40B4-BE49-F238E27FC236}">
                <a16:creationId xmlns:a16="http://schemas.microsoft.com/office/drawing/2014/main" id="{B37EDDFC-A049-4739-A022-6A7AD7EA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4062156"/>
            <a:ext cx="107837" cy="292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5" name="">
            <a:extLst xmlns:a="http://schemas.openxmlformats.org/drawingml/2006/main">
              <a:ext uri="{FF2B5EF4-FFF2-40B4-BE49-F238E27FC236}">
                <a16:creationId xmlns:a16="http://schemas.microsoft.com/office/drawing/2014/main" id="{7F2D8BA1-1B2C-494A-A8B4-BC53336A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4026412"/>
            <a:ext cx="107837" cy="357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6" name="">
            <a:extLst xmlns:a="http://schemas.openxmlformats.org/drawingml/2006/main">
              <a:ext uri="{FF2B5EF4-FFF2-40B4-BE49-F238E27FC236}">
                <a16:creationId xmlns:a16="http://schemas.microsoft.com/office/drawing/2014/main" id="{C033E517-CFA7-4646-813F-69C4EB7AA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3988138"/>
            <a:ext cx="107837" cy="382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7" name="">
            <a:extLst xmlns:a="http://schemas.openxmlformats.org/drawingml/2006/main">
              <a:ext uri="{FF2B5EF4-FFF2-40B4-BE49-F238E27FC236}">
                <a16:creationId xmlns:a16="http://schemas.microsoft.com/office/drawing/2014/main" id="{F800F8C3-2D55-4000-B968-1210637C0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3951628"/>
            <a:ext cx="107837" cy="365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8" name="">
            <a:extLst xmlns:a="http://schemas.openxmlformats.org/drawingml/2006/main">
              <a:ext uri="{FF2B5EF4-FFF2-40B4-BE49-F238E27FC236}">
                <a16:creationId xmlns:a16="http://schemas.microsoft.com/office/drawing/2014/main" id="{8EE14635-BEEB-4E98-84D7-48013CB6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3920981"/>
            <a:ext cx="107837" cy="30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9" name="">
            <a:extLst xmlns:a="http://schemas.openxmlformats.org/drawingml/2006/main">
              <a:ext uri="{FF2B5EF4-FFF2-40B4-BE49-F238E27FC236}">
                <a16:creationId xmlns:a16="http://schemas.microsoft.com/office/drawing/2014/main" id="{50E1D0B0-BCED-4CA7-B4FD-4B08907E3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81843" y="3899636"/>
            <a:ext cx="107837" cy="213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0" name="">
            <a:extLst xmlns:a="http://schemas.openxmlformats.org/drawingml/2006/main">
              <a:ext uri="{FF2B5EF4-FFF2-40B4-BE49-F238E27FC236}">
                <a16:creationId xmlns:a16="http://schemas.microsoft.com/office/drawing/2014/main" id="{82C54550-7A59-4FE3-B02E-5C7DDC91B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9679" y="3889988"/>
            <a:ext cx="107837" cy="96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1" name="">
            <a:extLst xmlns:a="http://schemas.openxmlformats.org/drawingml/2006/main">
              <a:ext uri="{FF2B5EF4-FFF2-40B4-BE49-F238E27FC236}">
                <a16:creationId xmlns:a16="http://schemas.microsoft.com/office/drawing/2014/main" id="{9AFD5466-3B52-456B-8251-AA0FE311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7516" y="3889988"/>
            <a:ext cx="107837" cy="3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2" name="">
            <a:extLst xmlns:a="http://schemas.openxmlformats.org/drawingml/2006/main">
              <a:ext uri="{FF2B5EF4-FFF2-40B4-BE49-F238E27FC236}">
                <a16:creationId xmlns:a16="http://schemas.microsoft.com/office/drawing/2014/main" id="{178E7D83-4757-4902-BD09-CD86FC618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05353" y="3893121"/>
            <a:ext cx="107837" cy="15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3" name="">
            <a:extLst xmlns:a="http://schemas.openxmlformats.org/drawingml/2006/main">
              <a:ext uri="{FF2B5EF4-FFF2-40B4-BE49-F238E27FC236}">
                <a16:creationId xmlns:a16="http://schemas.microsoft.com/office/drawing/2014/main" id="{BAF1594F-D902-4EEC-8707-7089D480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3908682"/>
            <a:ext cx="107837" cy="262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4" name="">
            <a:extLst xmlns:a="http://schemas.openxmlformats.org/drawingml/2006/main">
              <a:ext uri="{FF2B5EF4-FFF2-40B4-BE49-F238E27FC236}">
                <a16:creationId xmlns:a16="http://schemas.microsoft.com/office/drawing/2014/main" id="{5AADB799-DDAE-44C5-AF50-7863CF8B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3934926"/>
            <a:ext cx="107837" cy="33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5" name="">
            <a:extLst xmlns:a="http://schemas.openxmlformats.org/drawingml/2006/main">
              <a:ext uri="{FF2B5EF4-FFF2-40B4-BE49-F238E27FC236}">
                <a16:creationId xmlns:a16="http://schemas.microsoft.com/office/drawing/2014/main" id="{DB03F6D8-FC66-4EBB-AF8A-271B54554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3968907"/>
            <a:ext cx="107837" cy="379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6" name="">
            <a:extLst xmlns:a="http://schemas.openxmlformats.org/drawingml/2006/main">
              <a:ext uri="{FF2B5EF4-FFF2-40B4-BE49-F238E27FC236}">
                <a16:creationId xmlns:a16="http://schemas.microsoft.com/office/drawing/2014/main" id="{DA5148D8-A463-46EE-B59D-19186BB8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4006811"/>
            <a:ext cx="107837" cy="375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7" name="">
            <a:extLst xmlns:a="http://schemas.openxmlformats.org/drawingml/2006/main">
              <a:ext uri="{FF2B5EF4-FFF2-40B4-BE49-F238E27FC236}">
                <a16:creationId xmlns:a16="http://schemas.microsoft.com/office/drawing/2014/main" id="{01AAC31D-BE07-4FDE-AC78-00D6A9A9B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4044384"/>
            <a:ext cx="107837" cy="33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8" name="">
            <a:extLst xmlns:a="http://schemas.openxmlformats.org/drawingml/2006/main">
              <a:ext uri="{FF2B5EF4-FFF2-40B4-BE49-F238E27FC236}">
                <a16:creationId xmlns:a16="http://schemas.microsoft.com/office/drawing/2014/main" id="{02423244-B2A5-48A6-A4DE-841390ED0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2372" y="4077409"/>
            <a:ext cx="107837" cy="247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9" name="">
            <a:extLst xmlns:a="http://schemas.openxmlformats.org/drawingml/2006/main">
              <a:ext uri="{FF2B5EF4-FFF2-40B4-BE49-F238E27FC236}">
                <a16:creationId xmlns:a16="http://schemas.microsoft.com/office/drawing/2014/main" id="{BB9F1A62-E4CB-4458-BA20-DC4B9C72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60209" y="4102179"/>
            <a:ext cx="107837" cy="137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0" name="">
            <a:extLst xmlns:a="http://schemas.openxmlformats.org/drawingml/2006/main">
              <a:ext uri="{FF2B5EF4-FFF2-40B4-BE49-F238E27FC236}">
                <a16:creationId xmlns:a16="http://schemas.microsoft.com/office/drawing/2014/main" id="{1933F967-B547-4C7E-9D79-A9171CBBC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68046" y="4115915"/>
            <a:ext cx="107837" cy="11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1" name="">
            <a:extLst xmlns:a="http://schemas.openxmlformats.org/drawingml/2006/main">
              <a:ext uri="{FF2B5EF4-FFF2-40B4-BE49-F238E27FC236}">
                <a16:creationId xmlns:a16="http://schemas.microsoft.com/office/drawing/2014/main" id="{A4F3AE7B-2A16-43A0-8022-1285CF0FE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5882" y="4105529"/>
            <a:ext cx="107837" cy="115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2" name="">
            <a:extLst xmlns:a="http://schemas.openxmlformats.org/drawingml/2006/main">
              <a:ext uri="{FF2B5EF4-FFF2-40B4-BE49-F238E27FC236}">
                <a16:creationId xmlns:a16="http://schemas.microsoft.com/office/drawing/2014/main" id="{A9AD4195-819A-49DB-8C10-BB63F8046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4082572"/>
            <a:ext cx="107837" cy="22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3" name="">
            <a:extLst xmlns:a="http://schemas.openxmlformats.org/drawingml/2006/main">
              <a:ext uri="{FF2B5EF4-FFF2-40B4-BE49-F238E27FC236}">
                <a16:creationId xmlns:a16="http://schemas.microsoft.com/office/drawing/2014/main" id="{B22BF747-EBB8-495C-A8A4-7DFC3410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4050781"/>
            <a:ext cx="107837" cy="317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4" name="">
            <a:extLst xmlns:a="http://schemas.openxmlformats.org/drawingml/2006/main">
              <a:ext uri="{FF2B5EF4-FFF2-40B4-BE49-F238E27FC236}">
                <a16:creationId xmlns:a16="http://schemas.microsoft.com/office/drawing/2014/main" id="{5B3400B4-5A90-4FBB-AB2A-D59A99913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4013725"/>
            <a:ext cx="107837" cy="370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5" name="">
            <a:extLst xmlns:a="http://schemas.openxmlformats.org/drawingml/2006/main">
              <a:ext uri="{FF2B5EF4-FFF2-40B4-BE49-F238E27FC236}">
                <a16:creationId xmlns:a16="http://schemas.microsoft.com/office/drawing/2014/main" id="{6738ADE2-83E8-48B1-A517-6CD7ECA44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3975561"/>
            <a:ext cx="107837" cy="38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6" name="">
            <a:extLst xmlns:a="http://schemas.openxmlformats.org/drawingml/2006/main">
              <a:ext uri="{FF2B5EF4-FFF2-40B4-BE49-F238E27FC236}">
                <a16:creationId xmlns:a16="http://schemas.microsoft.com/office/drawing/2014/main" id="{98557FA0-04D7-4BE1-9C4C-10DCC84D4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3940574"/>
            <a:ext cx="107837" cy="34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7" name="">
            <a:extLst xmlns:a="http://schemas.openxmlformats.org/drawingml/2006/main">
              <a:ext uri="{FF2B5EF4-FFF2-40B4-BE49-F238E27FC236}">
                <a16:creationId xmlns:a16="http://schemas.microsoft.com/office/drawing/2014/main" id="{1677EB36-702E-4316-BEC9-A60FAE2ED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2902" y="3912690"/>
            <a:ext cx="107837" cy="27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8" name="">
            <a:extLst xmlns:a="http://schemas.openxmlformats.org/drawingml/2006/main">
              <a:ext uri="{FF2B5EF4-FFF2-40B4-BE49-F238E27FC236}">
                <a16:creationId xmlns:a16="http://schemas.microsoft.com/office/drawing/2014/main" id="{3DE494EC-5D0F-4BC4-8AA9-A37E517B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0738" y="3895038"/>
            <a:ext cx="107837" cy="176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9" name="">
            <a:extLst xmlns:a="http://schemas.openxmlformats.org/drawingml/2006/main">
              <a:ext uri="{FF2B5EF4-FFF2-40B4-BE49-F238E27FC236}">
                <a16:creationId xmlns:a16="http://schemas.microsoft.com/office/drawing/2014/main" id="{27CB4301-9EED-4FBC-9478-8408A9EDF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9150" y="4275434"/>
            <a:ext cx="107837" cy="1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0" name="">
            <a:extLst xmlns:a="http://schemas.openxmlformats.org/drawingml/2006/main">
              <a:ext uri="{FF2B5EF4-FFF2-40B4-BE49-F238E27FC236}">
                <a16:creationId xmlns:a16="http://schemas.microsoft.com/office/drawing/2014/main" id="{7F677A62-37C0-4E71-AFE1-9269C5904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6987" y="4261440"/>
            <a:ext cx="107837" cy="13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1" name="">
            <a:extLst xmlns:a="http://schemas.openxmlformats.org/drawingml/2006/main">
              <a:ext uri="{FF2B5EF4-FFF2-40B4-BE49-F238E27FC236}">
                <a16:creationId xmlns:a16="http://schemas.microsoft.com/office/drawing/2014/main" id="{221523E9-1AC2-454B-B258-F2525B253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4823" y="4236460"/>
            <a:ext cx="107837" cy="249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2" name="">
            <a:extLst xmlns:a="http://schemas.openxmlformats.org/drawingml/2006/main">
              <a:ext uri="{FF2B5EF4-FFF2-40B4-BE49-F238E27FC236}">
                <a16:creationId xmlns:a16="http://schemas.microsoft.com/office/drawing/2014/main" id="{455EE46A-6207-4161-9FED-C7D9881FB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4203296"/>
            <a:ext cx="107837" cy="33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3" name="">
            <a:extLst xmlns:a="http://schemas.openxmlformats.org/drawingml/2006/main">
              <a:ext uri="{FF2B5EF4-FFF2-40B4-BE49-F238E27FC236}">
                <a16:creationId xmlns:a16="http://schemas.microsoft.com/office/drawing/2014/main" id="{5A16F451-3F24-4CB1-B69D-45EFBD647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4165671"/>
            <a:ext cx="107837" cy="3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4" name="">
            <a:extLst xmlns:a="http://schemas.openxmlformats.org/drawingml/2006/main">
              <a:ext uri="{FF2B5EF4-FFF2-40B4-BE49-F238E27FC236}">
                <a16:creationId xmlns:a16="http://schemas.microsoft.com/office/drawing/2014/main" id="{A7C75269-DE68-47EC-9645-E497BB251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4127807"/>
            <a:ext cx="107837" cy="378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5" name="">
            <a:extLst xmlns:a="http://schemas.openxmlformats.org/drawingml/2006/main">
              <a:ext uri="{FF2B5EF4-FFF2-40B4-BE49-F238E27FC236}">
                <a16:creationId xmlns:a16="http://schemas.microsoft.com/office/drawing/2014/main" id="{0577A6DC-42D5-49A9-80DE-503B26605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4093955"/>
            <a:ext cx="107837" cy="338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6" name="">
            <a:extLst xmlns:a="http://schemas.openxmlformats.org/drawingml/2006/main">
              <a:ext uri="{FF2B5EF4-FFF2-40B4-BE49-F238E27FC236}">
                <a16:creationId xmlns:a16="http://schemas.microsoft.com/office/drawing/2014/main" id="{5A0153D5-CDAD-4F0F-8475-E7951FCF9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4067913"/>
            <a:ext cx="107837" cy="26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7" name="">
            <a:extLst xmlns:a="http://schemas.openxmlformats.org/drawingml/2006/main">
              <a:ext uri="{FF2B5EF4-FFF2-40B4-BE49-F238E27FC236}">
                <a16:creationId xmlns:a16="http://schemas.microsoft.com/office/drawing/2014/main" id="{E92A5503-9406-4771-B22F-6B375262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81843" y="4052604"/>
            <a:ext cx="107837" cy="1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8" name="">
            <a:extLst xmlns:a="http://schemas.openxmlformats.org/drawingml/2006/main">
              <a:ext uri="{FF2B5EF4-FFF2-40B4-BE49-F238E27FC236}">
                <a16:creationId xmlns:a16="http://schemas.microsoft.com/office/drawing/2014/main" id="{8AD8AD94-B9B3-4B13-A659-5E384371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89679" y="4049746"/>
            <a:ext cx="107837" cy="28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9" name="">
            <a:extLst xmlns:a="http://schemas.openxmlformats.org/drawingml/2006/main">
              <a:ext uri="{FF2B5EF4-FFF2-40B4-BE49-F238E27FC236}">
                <a16:creationId xmlns:a16="http://schemas.microsoft.com/office/drawing/2014/main" id="{C3089992-219D-43F4-BA33-33454D36F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7516" y="4049746"/>
            <a:ext cx="107837" cy="9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0" name="">
            <a:extLst xmlns:a="http://schemas.openxmlformats.org/drawingml/2006/main">
              <a:ext uri="{FF2B5EF4-FFF2-40B4-BE49-F238E27FC236}">
                <a16:creationId xmlns:a16="http://schemas.microsoft.com/office/drawing/2014/main" id="{FC1DCEB8-FD5E-4641-A156-8D40F8103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05353" y="4059660"/>
            <a:ext cx="107837" cy="21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1" name="">
            <a:extLst xmlns:a="http://schemas.openxmlformats.org/drawingml/2006/main">
              <a:ext uri="{FF2B5EF4-FFF2-40B4-BE49-F238E27FC236}">
                <a16:creationId xmlns:a16="http://schemas.microsoft.com/office/drawing/2014/main" id="{3B6650C7-9E59-4171-A55E-48656B4D8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4081234"/>
            <a:ext cx="107837" cy="30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2" name="">
            <a:extLst xmlns:a="http://schemas.openxmlformats.org/drawingml/2006/main">
              <a:ext uri="{FF2B5EF4-FFF2-40B4-BE49-F238E27FC236}">
                <a16:creationId xmlns:a16="http://schemas.microsoft.com/office/drawing/2014/main" id="{9357EF93-D9BA-4920-8D5B-CB8BC5C98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4112046"/>
            <a:ext cx="107837" cy="36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3" name="">
            <a:extLst xmlns:a="http://schemas.openxmlformats.org/drawingml/2006/main">
              <a:ext uri="{FF2B5EF4-FFF2-40B4-BE49-F238E27FC236}">
                <a16:creationId xmlns:a16="http://schemas.microsoft.com/office/drawing/2014/main" id="{418D8044-1D79-4977-9E26-D9D5F882C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4148638"/>
            <a:ext cx="107837" cy="382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4" name="">
            <a:extLst xmlns:a="http://schemas.openxmlformats.org/drawingml/2006/main">
              <a:ext uri="{FF2B5EF4-FFF2-40B4-BE49-F238E27FC236}">
                <a16:creationId xmlns:a16="http://schemas.microsoft.com/office/drawing/2014/main" id="{7BE80F3E-9979-4EAC-8799-2D496657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4186903"/>
            <a:ext cx="107837" cy="356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5" name="">
            <a:extLst xmlns:a="http://schemas.openxmlformats.org/drawingml/2006/main">
              <a:ext uri="{FF2B5EF4-FFF2-40B4-BE49-F238E27FC236}">
                <a16:creationId xmlns:a16="http://schemas.microsoft.com/office/drawing/2014/main" id="{2F6A2ABD-D5FD-4E98-99C4-2A0E0359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4222547"/>
            <a:ext cx="107837" cy="290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6" name="">
            <a:extLst xmlns:a="http://schemas.openxmlformats.org/drawingml/2006/main">
              <a:ext uri="{FF2B5EF4-FFF2-40B4-BE49-F238E27FC236}">
                <a16:creationId xmlns:a16="http://schemas.microsoft.com/office/drawing/2014/main" id="{44ADA3D2-0492-401A-8B1A-6059EF4C7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2372" y="4251568"/>
            <a:ext cx="107837" cy="191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7" name="">
            <a:extLst xmlns:a="http://schemas.openxmlformats.org/drawingml/2006/main">
              <a:ext uri="{FF2B5EF4-FFF2-40B4-BE49-F238E27FC236}">
                <a16:creationId xmlns:a16="http://schemas.microsoft.com/office/drawing/2014/main" id="{BA6D6B69-95AA-4B18-A8A8-335FE765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60209" y="4270711"/>
            <a:ext cx="107837" cy="71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8" name="">
            <a:extLst xmlns:a="http://schemas.openxmlformats.org/drawingml/2006/main">
              <a:ext uri="{FF2B5EF4-FFF2-40B4-BE49-F238E27FC236}">
                <a16:creationId xmlns:a16="http://schemas.microsoft.com/office/drawing/2014/main" id="{C7033D94-17EE-41C9-9C53-06DC218E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68046" y="4272115"/>
            <a:ext cx="107837" cy="57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9" name="">
            <a:extLst xmlns:a="http://schemas.openxmlformats.org/drawingml/2006/main">
              <a:ext uri="{FF2B5EF4-FFF2-40B4-BE49-F238E27FC236}">
                <a16:creationId xmlns:a16="http://schemas.microsoft.com/office/drawing/2014/main" id="{507A9CDF-3343-4F6F-9D9A-5586120A5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5882" y="4254219"/>
            <a:ext cx="107837" cy="17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0" name="">
            <a:extLst xmlns:a="http://schemas.openxmlformats.org/drawingml/2006/main">
              <a:ext uri="{FF2B5EF4-FFF2-40B4-BE49-F238E27FC236}">
                <a16:creationId xmlns:a16="http://schemas.microsoft.com/office/drawing/2014/main" id="{8B03A09D-1567-43E6-8714-6EFFA03D1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4226146"/>
            <a:ext cx="107837" cy="280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1" name="">
            <a:extLst xmlns:a="http://schemas.openxmlformats.org/drawingml/2006/main">
              <a:ext uri="{FF2B5EF4-FFF2-40B4-BE49-F238E27FC236}">
                <a16:creationId xmlns:a16="http://schemas.microsoft.com/office/drawing/2014/main" id="{5A3EA57D-9573-4621-8902-07469BFDF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4191048"/>
            <a:ext cx="107837" cy="35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2" name="">
            <a:extLst xmlns:a="http://schemas.openxmlformats.org/drawingml/2006/main">
              <a:ext uri="{FF2B5EF4-FFF2-40B4-BE49-F238E27FC236}">
                <a16:creationId xmlns:a16="http://schemas.microsoft.com/office/drawing/2014/main" id="{8E18C068-B1A4-4B24-B208-C3E0FC145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4152862"/>
            <a:ext cx="107837" cy="381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3" name="">
            <a:extLst xmlns:a="http://schemas.openxmlformats.org/drawingml/2006/main">
              <a:ext uri="{FF2B5EF4-FFF2-40B4-BE49-F238E27FC236}">
                <a16:creationId xmlns:a16="http://schemas.microsoft.com/office/drawing/2014/main" id="{2DA02E8C-5A8A-4027-A248-AB06E5C22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4115876"/>
            <a:ext cx="107837" cy="369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4" name="">
            <a:extLst xmlns:a="http://schemas.openxmlformats.org/drawingml/2006/main">
              <a:ext uri="{FF2B5EF4-FFF2-40B4-BE49-F238E27FC236}">
                <a16:creationId xmlns:a16="http://schemas.microsoft.com/office/drawing/2014/main" id="{855D4C3F-5EA7-435E-9933-7DCCA822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4084240"/>
            <a:ext cx="107837" cy="316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5" name="">
            <a:extLst xmlns:a="http://schemas.openxmlformats.org/drawingml/2006/main">
              <a:ext uri="{FF2B5EF4-FFF2-40B4-BE49-F238E27FC236}">
                <a16:creationId xmlns:a16="http://schemas.microsoft.com/office/drawing/2014/main" id="{7D6D4A8A-A7C9-450E-8606-AE302FBB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2902" y="4061505"/>
            <a:ext cx="107837" cy="22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6" name="">
            <a:extLst xmlns:a="http://schemas.openxmlformats.org/drawingml/2006/main">
              <a:ext uri="{FF2B5EF4-FFF2-40B4-BE49-F238E27FC236}">
                <a16:creationId xmlns:a16="http://schemas.microsoft.com/office/drawing/2014/main" id="{F10FF8D9-DAF8-413C-81E8-EDD8C556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0738" y="4050222"/>
            <a:ext cx="107837" cy="1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7" name="">
            <a:extLst xmlns:a="http://schemas.openxmlformats.org/drawingml/2006/main">
              <a:ext uri="{FF2B5EF4-FFF2-40B4-BE49-F238E27FC236}">
                <a16:creationId xmlns:a16="http://schemas.microsoft.com/office/drawing/2014/main" id="{9084433A-17FF-47FA-B6B9-BFC0CF8D4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9150" y="4429128"/>
            <a:ext cx="107837" cy="8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8" name="">
            <a:extLst xmlns:a="http://schemas.openxmlformats.org/drawingml/2006/main">
              <a:ext uri="{FF2B5EF4-FFF2-40B4-BE49-F238E27FC236}">
                <a16:creationId xmlns:a16="http://schemas.microsoft.com/office/drawing/2014/main" id="{EF337F5D-2B58-4298-9EED-D3F0D0895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6987" y="4408980"/>
            <a:ext cx="107837" cy="20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9" name="">
            <a:extLst xmlns:a="http://schemas.openxmlformats.org/drawingml/2006/main">
              <a:ext uri="{FF2B5EF4-FFF2-40B4-BE49-F238E27FC236}">
                <a16:creationId xmlns:a16="http://schemas.microsoft.com/office/drawing/2014/main" id="{15F67A8A-73F6-4FBC-96F5-9F43FD68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4823" y="4379207"/>
            <a:ext cx="107837" cy="297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0" name="">
            <a:extLst xmlns:a="http://schemas.openxmlformats.org/drawingml/2006/main">
              <a:ext uri="{FF2B5EF4-FFF2-40B4-BE49-F238E27FC236}">
                <a16:creationId xmlns:a16="http://schemas.microsoft.com/office/drawing/2014/main" id="{404CE1EB-4ECA-4078-8ED9-207B7FEF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4343152"/>
            <a:ext cx="107837" cy="36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1" name="">
            <a:extLst xmlns:a="http://schemas.openxmlformats.org/drawingml/2006/main">
              <a:ext uri="{FF2B5EF4-FFF2-40B4-BE49-F238E27FC236}">
                <a16:creationId xmlns:a16="http://schemas.microsoft.com/office/drawing/2014/main" id="{5A3932CC-D084-4EE5-AE2F-D48D55A1A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4304861"/>
            <a:ext cx="107837" cy="382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2" name="">
            <a:extLst xmlns:a="http://schemas.openxmlformats.org/drawingml/2006/main">
              <a:ext uri="{FF2B5EF4-FFF2-40B4-BE49-F238E27FC236}">
                <a16:creationId xmlns:a16="http://schemas.microsoft.com/office/drawing/2014/main" id="{6544B780-93C2-4A3B-89DE-27C1D7B35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4268632"/>
            <a:ext cx="107837" cy="36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3" name="">
            <a:extLst xmlns:a="http://schemas.openxmlformats.org/drawingml/2006/main">
              <a:ext uri="{FF2B5EF4-FFF2-40B4-BE49-F238E27FC236}">
                <a16:creationId xmlns:a16="http://schemas.microsoft.com/office/drawing/2014/main" id="{A79086E1-8B5A-4B16-B0A1-A943523F9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4238530"/>
            <a:ext cx="107837" cy="301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4" name="">
            <a:extLst xmlns:a="http://schemas.openxmlformats.org/drawingml/2006/main">
              <a:ext uri="{FF2B5EF4-FFF2-40B4-BE49-F238E27FC236}">
                <a16:creationId xmlns:a16="http://schemas.microsoft.com/office/drawing/2014/main" id="{740553FA-7F9F-4351-9178-8A6AF58D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4217934"/>
            <a:ext cx="107837" cy="205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5" name="">
            <a:extLst xmlns:a="http://schemas.openxmlformats.org/drawingml/2006/main">
              <a:ext uri="{FF2B5EF4-FFF2-40B4-BE49-F238E27FC236}">
                <a16:creationId xmlns:a16="http://schemas.microsoft.com/office/drawing/2014/main" id="{C850E1EE-2585-447D-BEF2-D8B526E00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81843" y="4209156"/>
            <a:ext cx="107837" cy="87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6" name="">
            <a:extLst xmlns:a="http://schemas.openxmlformats.org/drawingml/2006/main">
              <a:ext uri="{FF2B5EF4-FFF2-40B4-BE49-F238E27FC236}">
                <a16:creationId xmlns:a16="http://schemas.microsoft.com/office/drawing/2014/main" id="{2B93E647-5611-447C-9375-080C801F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9679" y="4209156"/>
            <a:ext cx="107837" cy="4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7" name="">
            <a:extLst xmlns:a="http://schemas.openxmlformats.org/drawingml/2006/main">
              <a:ext uri="{FF2B5EF4-FFF2-40B4-BE49-F238E27FC236}">
                <a16:creationId xmlns:a16="http://schemas.microsoft.com/office/drawing/2014/main" id="{B31E52E6-61CF-4C74-AC62-029A6A63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7516" y="4213181"/>
            <a:ext cx="107837" cy="1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8" name="">
            <a:extLst xmlns:a="http://schemas.openxmlformats.org/drawingml/2006/main">
              <a:ext uri="{FF2B5EF4-FFF2-40B4-BE49-F238E27FC236}">
                <a16:creationId xmlns:a16="http://schemas.microsoft.com/office/drawing/2014/main" id="{60D476F7-B8A8-4104-AC01-813A4FBB7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05353" y="4229557"/>
            <a:ext cx="107837" cy="268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9" name="">
            <a:extLst xmlns:a="http://schemas.openxmlformats.org/drawingml/2006/main">
              <a:ext uri="{FF2B5EF4-FFF2-40B4-BE49-F238E27FC236}">
                <a16:creationId xmlns:a16="http://schemas.microsoft.com/office/drawing/2014/main" id="{9E5F904F-E8AE-4933-B284-A972D9C53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4256446"/>
            <a:ext cx="107837" cy="34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0" name="">
            <a:extLst xmlns:a="http://schemas.openxmlformats.org/drawingml/2006/main">
              <a:ext uri="{FF2B5EF4-FFF2-40B4-BE49-F238E27FC236}">
                <a16:creationId xmlns:a16="http://schemas.microsoft.com/office/drawing/2014/main" id="{2BFF1322-6C8C-4E2D-B106-BC863C62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4290830"/>
            <a:ext cx="107837" cy="380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1" name="">
            <a:extLst xmlns:a="http://schemas.openxmlformats.org/drawingml/2006/main">
              <a:ext uri="{FF2B5EF4-FFF2-40B4-BE49-F238E27FC236}">
                <a16:creationId xmlns:a16="http://schemas.microsoft.com/office/drawing/2014/main" id="{F879ECD0-6901-4FCE-88CD-6211302A5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4328851"/>
            <a:ext cx="107837" cy="37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2" name="">
            <a:extLst xmlns:a="http://schemas.openxmlformats.org/drawingml/2006/main">
              <a:ext uri="{FF2B5EF4-FFF2-40B4-BE49-F238E27FC236}">
                <a16:creationId xmlns:a16="http://schemas.microsoft.com/office/drawing/2014/main" id="{E7B09328-457D-47BA-83ED-79D52F3D6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4366241"/>
            <a:ext cx="107837" cy="32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3" name="">
            <a:extLst xmlns:a="http://schemas.openxmlformats.org/drawingml/2006/main">
              <a:ext uri="{FF2B5EF4-FFF2-40B4-BE49-F238E27FC236}">
                <a16:creationId xmlns:a16="http://schemas.microsoft.com/office/drawing/2014/main" id="{ACA65EC8-C87D-48E3-8683-DC19D0C1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4398803"/>
            <a:ext cx="107837" cy="240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4" name="">
            <a:extLst xmlns:a="http://schemas.openxmlformats.org/drawingml/2006/main">
              <a:ext uri="{FF2B5EF4-FFF2-40B4-BE49-F238E27FC236}">
                <a16:creationId xmlns:a16="http://schemas.microsoft.com/office/drawing/2014/main" id="{E8D6AC55-2F86-4960-A005-E4BCB9C51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2372" y="4422884"/>
            <a:ext cx="107837" cy="12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5" name="">
            <a:extLst xmlns:a="http://schemas.openxmlformats.org/drawingml/2006/main">
              <a:ext uri="{FF2B5EF4-FFF2-40B4-BE49-F238E27FC236}">
                <a16:creationId xmlns:a16="http://schemas.microsoft.com/office/drawing/2014/main" id="{3FB449D3-FC66-4E28-A6FF-71B0471E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60209" y="4435780"/>
            <a:ext cx="107837" cy="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6" name="">
            <a:extLst xmlns:a="http://schemas.openxmlformats.org/drawingml/2006/main">
              <a:ext uri="{FF2B5EF4-FFF2-40B4-BE49-F238E27FC236}">
                <a16:creationId xmlns:a16="http://schemas.microsoft.com/office/drawing/2014/main" id="{BDC5D33E-2409-4ADD-9D8F-9873D40F4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68046" y="4423646"/>
            <a:ext cx="107837" cy="123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7" name="">
            <a:extLst xmlns:a="http://schemas.openxmlformats.org/drawingml/2006/main">
              <a:ext uri="{FF2B5EF4-FFF2-40B4-BE49-F238E27FC236}">
                <a16:creationId xmlns:a16="http://schemas.microsoft.com/office/drawing/2014/main" id="{07E80919-18E5-4191-BE6A-798A0C199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5882" y="4399979"/>
            <a:ext cx="107837" cy="236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8" name="">
            <a:extLst xmlns:a="http://schemas.openxmlformats.org/drawingml/2006/main">
              <a:ext uri="{FF2B5EF4-FFF2-40B4-BE49-F238E27FC236}">
                <a16:creationId xmlns:a16="http://schemas.microsoft.com/office/drawing/2014/main" id="{B886CC12-44F3-4580-A1E8-A493FC174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4367697"/>
            <a:ext cx="107837" cy="32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9" name="">
            <a:extLst xmlns:a="http://schemas.openxmlformats.org/drawingml/2006/main">
              <a:ext uri="{FF2B5EF4-FFF2-40B4-BE49-F238E27FC236}">
                <a16:creationId xmlns:a16="http://schemas.microsoft.com/office/drawing/2014/main" id="{B8137CE3-C157-46D2-96D0-BA47235A5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4330425"/>
            <a:ext cx="107837" cy="37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0" name="">
            <a:extLst xmlns:a="http://schemas.openxmlformats.org/drawingml/2006/main">
              <a:ext uri="{FF2B5EF4-FFF2-40B4-BE49-F238E27FC236}">
                <a16:creationId xmlns:a16="http://schemas.microsoft.com/office/drawing/2014/main" id="{F124DA13-1F69-45B0-9305-637DFBA4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4292345"/>
            <a:ext cx="107837" cy="38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1" name="">
            <a:extLst xmlns:a="http://schemas.openxmlformats.org/drawingml/2006/main">
              <a:ext uri="{FF2B5EF4-FFF2-40B4-BE49-F238E27FC236}">
                <a16:creationId xmlns:a16="http://schemas.microsoft.com/office/drawing/2014/main" id="{3E27AB73-DF7F-44A7-8B8D-51BC1B0D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4257732"/>
            <a:ext cx="107837" cy="346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2" name="">
            <a:extLst xmlns:a="http://schemas.openxmlformats.org/drawingml/2006/main">
              <a:ext uri="{FF2B5EF4-FFF2-40B4-BE49-F238E27FC236}">
                <a16:creationId xmlns:a16="http://schemas.microsoft.com/office/drawing/2014/main" id="{709BC6F3-15BA-452C-BC42-EA2EFC16E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4230469"/>
            <a:ext cx="107837" cy="27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3" name="">
            <a:extLst xmlns:a="http://schemas.openxmlformats.org/drawingml/2006/main">
              <a:ext uri="{FF2B5EF4-FFF2-40B4-BE49-F238E27FC236}">
                <a16:creationId xmlns:a16="http://schemas.microsoft.com/office/drawing/2014/main" id="{47F9B366-F355-42F3-94DB-25BC0D77F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2902" y="4213617"/>
            <a:ext cx="107837" cy="168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4" name="">
            <a:extLst xmlns:a="http://schemas.openxmlformats.org/drawingml/2006/main">
              <a:ext uri="{FF2B5EF4-FFF2-40B4-BE49-F238E27FC236}">
                <a16:creationId xmlns:a16="http://schemas.microsoft.com/office/drawing/2014/main" id="{574B0E11-E642-43C3-899A-FDB97CCFB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730738" y="4209068"/>
            <a:ext cx="107837" cy="45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5" name="">
            <a:extLst xmlns:a="http://schemas.openxmlformats.org/drawingml/2006/main">
              <a:ext uri="{FF2B5EF4-FFF2-40B4-BE49-F238E27FC236}">
                <a16:creationId xmlns:a16="http://schemas.microsoft.com/office/drawing/2014/main" id="{530E0A03-7E39-41B9-92F0-6EAEC2912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9150" y="4579401"/>
            <a:ext cx="107837" cy="148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6" name="">
            <a:extLst xmlns:a="http://schemas.openxmlformats.org/drawingml/2006/main">
              <a:ext uri="{FF2B5EF4-FFF2-40B4-BE49-F238E27FC236}">
                <a16:creationId xmlns:a16="http://schemas.microsoft.com/office/drawing/2014/main" id="{EC1D7B3B-709D-489D-9934-11E77AB9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6987" y="4553748"/>
            <a:ext cx="107837" cy="25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7" name="">
            <a:extLst xmlns:a="http://schemas.openxmlformats.org/drawingml/2006/main">
              <a:ext uri="{FF2B5EF4-FFF2-40B4-BE49-F238E27FC236}">
                <a16:creationId xmlns:a16="http://schemas.microsoft.com/office/drawing/2014/main" id="{7267EE7F-8DBE-4D81-8865-8B8363BD6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4823" y="4520145"/>
            <a:ext cx="107837" cy="33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8" name="">
            <a:extLst xmlns:a="http://schemas.openxmlformats.org/drawingml/2006/main">
              <a:ext uri="{FF2B5EF4-FFF2-40B4-BE49-F238E27FC236}">
                <a16:creationId xmlns:a16="http://schemas.microsoft.com/office/drawing/2014/main" id="{95041B85-466D-4234-BE47-273BCA049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4482364"/>
            <a:ext cx="107837" cy="377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9" name="">
            <a:extLst xmlns:a="http://schemas.openxmlformats.org/drawingml/2006/main">
              <a:ext uri="{FF2B5EF4-FFF2-40B4-BE49-F238E27FC236}">
                <a16:creationId xmlns:a16="http://schemas.microsoft.com/office/drawing/2014/main" id="{6DA48358-C98D-44F5-B2E8-E4B56310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4444644"/>
            <a:ext cx="107837" cy="377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0" name="">
            <a:extLst xmlns:a="http://schemas.openxmlformats.org/drawingml/2006/main">
              <a:ext uri="{FF2B5EF4-FFF2-40B4-BE49-F238E27FC236}">
                <a16:creationId xmlns:a16="http://schemas.microsoft.com/office/drawing/2014/main" id="{DF9EDF5A-54A0-4710-B6F4-8DA790D58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4411220"/>
            <a:ext cx="107837" cy="33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1" name="">
            <a:extLst xmlns:a="http://schemas.openxmlformats.org/drawingml/2006/main">
              <a:ext uri="{FF2B5EF4-FFF2-40B4-BE49-F238E27FC236}">
                <a16:creationId xmlns:a16="http://schemas.microsoft.com/office/drawing/2014/main" id="{C7B84C5C-AE6E-4F03-8E43-9E6081A3C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4385842"/>
            <a:ext cx="107837" cy="25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2" name="">
            <a:extLst xmlns:a="http://schemas.openxmlformats.org/drawingml/2006/main">
              <a:ext uri="{FF2B5EF4-FFF2-40B4-BE49-F238E27FC236}">
                <a16:creationId xmlns:a16="http://schemas.microsoft.com/office/drawing/2014/main" id="{D7E7D89B-A6D2-4A82-9014-371AF26B5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4371358"/>
            <a:ext cx="107837" cy="14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3" name="">
            <a:extLst xmlns:a="http://schemas.openxmlformats.org/drawingml/2006/main">
              <a:ext uri="{FF2B5EF4-FFF2-40B4-BE49-F238E27FC236}">
                <a16:creationId xmlns:a16="http://schemas.microsoft.com/office/drawing/2014/main" id="{AC643720-ECD4-49A0-A69B-B95384BBC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81843" y="4369395"/>
            <a:ext cx="107837" cy="1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4" name="">
            <a:extLst xmlns:a="http://schemas.openxmlformats.org/drawingml/2006/main">
              <a:ext uri="{FF2B5EF4-FFF2-40B4-BE49-F238E27FC236}">
                <a16:creationId xmlns:a16="http://schemas.microsoft.com/office/drawing/2014/main" id="{C7ED09C1-92DC-4B7B-96D8-5EF7C4E34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9679" y="4369395"/>
            <a:ext cx="107837" cy="10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5" name="">
            <a:extLst xmlns:a="http://schemas.openxmlformats.org/drawingml/2006/main">
              <a:ext uri="{FF2B5EF4-FFF2-40B4-BE49-F238E27FC236}">
                <a16:creationId xmlns:a16="http://schemas.microsoft.com/office/drawing/2014/main" id="{990F08DE-3B07-42EA-BBC4-E53EFF000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7516" y="4380172"/>
            <a:ext cx="107837" cy="223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6" name="">
            <a:extLst xmlns:a="http://schemas.openxmlformats.org/drawingml/2006/main">
              <a:ext uri="{FF2B5EF4-FFF2-40B4-BE49-F238E27FC236}">
                <a16:creationId xmlns:a16="http://schemas.microsoft.com/office/drawing/2014/main" id="{E6914ECA-FC1B-45AA-AC8D-55D11768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05353" y="4402480"/>
            <a:ext cx="107837" cy="31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7" name="">
            <a:extLst xmlns:a="http://schemas.openxmlformats.org/drawingml/2006/main">
              <a:ext uri="{FF2B5EF4-FFF2-40B4-BE49-F238E27FC236}">
                <a16:creationId xmlns:a16="http://schemas.microsoft.com/office/drawing/2014/main" id="{D78F2940-93DD-4AFF-AF83-EF9B9C941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4433816"/>
            <a:ext cx="107837" cy="36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8" name="">
            <a:extLst xmlns:a="http://schemas.openxmlformats.org/drawingml/2006/main">
              <a:ext uri="{FF2B5EF4-FFF2-40B4-BE49-F238E27FC236}">
                <a16:creationId xmlns:a16="http://schemas.microsoft.com/office/drawing/2014/main" id="{26BC386F-CB64-4E3E-80F4-60C560D3D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4470662"/>
            <a:ext cx="107837" cy="38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9" name="">
            <a:extLst xmlns:a="http://schemas.openxmlformats.org/drawingml/2006/main">
              <a:ext uri="{FF2B5EF4-FFF2-40B4-BE49-F238E27FC236}">
                <a16:creationId xmlns:a16="http://schemas.microsoft.com/office/drawing/2014/main" id="{0F4C56A0-1F19-4604-983E-B45BC9A9A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4508882"/>
            <a:ext cx="107837" cy="35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0" name="">
            <a:extLst xmlns:a="http://schemas.openxmlformats.org/drawingml/2006/main">
              <a:ext uri="{FF2B5EF4-FFF2-40B4-BE49-F238E27FC236}">
                <a16:creationId xmlns:a16="http://schemas.microsoft.com/office/drawing/2014/main" id="{DD12F984-9B11-4034-BB94-A30530C88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4544189"/>
            <a:ext cx="107837" cy="28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1" name="">
            <a:extLst xmlns:a="http://schemas.openxmlformats.org/drawingml/2006/main">
              <a:ext uri="{FF2B5EF4-FFF2-40B4-BE49-F238E27FC236}">
                <a16:creationId xmlns:a16="http://schemas.microsoft.com/office/drawing/2014/main" id="{BE3980F0-350E-4329-92B7-F38FCABB5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4572618"/>
            <a:ext cx="107837" cy="183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2" name="">
            <a:extLst xmlns:a="http://schemas.openxmlformats.org/drawingml/2006/main">
              <a:ext uri="{FF2B5EF4-FFF2-40B4-BE49-F238E27FC236}">
                <a16:creationId xmlns:a16="http://schemas.microsoft.com/office/drawing/2014/main" id="{F415E764-3D17-4CBF-9874-B2FFBD9C8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52372" y="4590979"/>
            <a:ext cx="107837" cy="6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3" name="">
            <a:extLst xmlns:a="http://schemas.openxmlformats.org/drawingml/2006/main">
              <a:ext uri="{FF2B5EF4-FFF2-40B4-BE49-F238E27FC236}">
                <a16:creationId xmlns:a16="http://schemas.microsoft.com/office/drawing/2014/main" id="{EEBE734E-E60C-414F-BF63-3C8378A77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60209" y="4590616"/>
            <a:ext cx="107837" cy="6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4" name="">
            <a:extLst xmlns:a="http://schemas.openxmlformats.org/drawingml/2006/main">
              <a:ext uri="{FF2B5EF4-FFF2-40B4-BE49-F238E27FC236}">
                <a16:creationId xmlns:a16="http://schemas.microsoft.com/office/drawing/2014/main" id="{A3311839-154A-454F-859F-2514BCD1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68046" y="4571933"/>
            <a:ext cx="107837" cy="186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5" name="">
            <a:extLst xmlns:a="http://schemas.openxmlformats.org/drawingml/2006/main">
              <a:ext uri="{FF2B5EF4-FFF2-40B4-BE49-F238E27FC236}">
                <a16:creationId xmlns:a16="http://schemas.microsoft.com/office/drawing/2014/main" id="{AFF36C20-B88C-4D22-AF54-CA7FD5A5E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5882" y="4543259"/>
            <a:ext cx="107837" cy="28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6" name="">
            <a:extLst xmlns:a="http://schemas.openxmlformats.org/drawingml/2006/main">
              <a:ext uri="{FF2B5EF4-FFF2-40B4-BE49-F238E27FC236}">
                <a16:creationId xmlns:a16="http://schemas.microsoft.com/office/drawing/2014/main" id="{109F270E-DB7F-4CD8-BF1E-C2ECB4D65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4507812"/>
            <a:ext cx="107837" cy="3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7" name="">
            <a:extLst xmlns:a="http://schemas.openxmlformats.org/drawingml/2006/main">
              <a:ext uri="{FF2B5EF4-FFF2-40B4-BE49-F238E27FC236}">
                <a16:creationId xmlns:a16="http://schemas.microsoft.com/office/drawing/2014/main" id="{F0CEF75A-EE29-44BE-948D-6CF234236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4469570"/>
            <a:ext cx="107837" cy="38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8" name="">
            <a:extLst xmlns:a="http://schemas.openxmlformats.org/drawingml/2006/main">
              <a:ext uri="{FF2B5EF4-FFF2-40B4-BE49-F238E27FC236}">
                <a16:creationId xmlns:a16="http://schemas.microsoft.com/office/drawing/2014/main" id="{1D91A43F-A10E-4DD8-B0FF-EBCEB6A08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4432826"/>
            <a:ext cx="107837" cy="367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9" name="">
            <a:extLst xmlns:a="http://schemas.openxmlformats.org/drawingml/2006/main">
              <a:ext uri="{FF2B5EF4-FFF2-40B4-BE49-F238E27FC236}">
                <a16:creationId xmlns:a16="http://schemas.microsoft.com/office/drawing/2014/main" id="{60A4D7FA-F6BC-4B33-97F5-287CA3AEF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4401704"/>
            <a:ext cx="107837" cy="311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0" name="">
            <a:extLst xmlns:a="http://schemas.openxmlformats.org/drawingml/2006/main">
              <a:ext uri="{FF2B5EF4-FFF2-40B4-BE49-F238E27FC236}">
                <a16:creationId xmlns:a16="http://schemas.microsoft.com/office/drawing/2014/main" id="{6C9AED53-80A3-435E-87B7-AE400D0AF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4379695"/>
            <a:ext cx="107837" cy="220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1" name="">
            <a:extLst xmlns:a="http://schemas.openxmlformats.org/drawingml/2006/main">
              <a:ext uri="{FF2B5EF4-FFF2-40B4-BE49-F238E27FC236}">
                <a16:creationId xmlns:a16="http://schemas.microsoft.com/office/drawing/2014/main" id="{F1B4A1CB-F9B1-4CD1-98F0-BD5A0E43E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2902" y="4369272"/>
            <a:ext cx="107837" cy="104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2" name="">
            <a:extLst xmlns:a="http://schemas.openxmlformats.org/drawingml/2006/main">
              <a:ext uri="{FF2B5EF4-FFF2-40B4-BE49-F238E27FC236}">
                <a16:creationId xmlns:a16="http://schemas.microsoft.com/office/drawing/2014/main" id="{530D271D-209E-408A-B002-83F8F50C4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30738" y="4369272"/>
            <a:ext cx="107837" cy="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3" name="">
            <a:extLst xmlns:a="http://schemas.openxmlformats.org/drawingml/2006/main">
              <a:ext uri="{FF2B5EF4-FFF2-40B4-BE49-F238E27FC236}">
                <a16:creationId xmlns:a16="http://schemas.microsoft.com/office/drawing/2014/main" id="{A8DC227B-58D3-43C1-96C0-A10230355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9150" y="4726555"/>
            <a:ext cx="107837" cy="209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4" name="">
            <a:extLst xmlns:a="http://schemas.openxmlformats.org/drawingml/2006/main">
              <a:ext uri="{FF2B5EF4-FFF2-40B4-BE49-F238E27FC236}">
                <a16:creationId xmlns:a16="http://schemas.microsoft.com/office/drawing/2014/main" id="{15AEEACF-9696-4189-9018-BED50F45A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6987" y="4696228"/>
            <a:ext cx="107837" cy="30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5" name="">
            <a:extLst xmlns:a="http://schemas.openxmlformats.org/drawingml/2006/main">
              <a:ext uri="{FF2B5EF4-FFF2-40B4-BE49-F238E27FC236}">
                <a16:creationId xmlns:a16="http://schemas.microsoft.com/office/drawing/2014/main" id="{9BC9B2D0-BBFE-4E9C-8471-AB119774F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4823" y="4659881"/>
            <a:ext cx="107837" cy="36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6" name="">
            <a:extLst xmlns:a="http://schemas.openxmlformats.org/drawingml/2006/main">
              <a:ext uri="{FF2B5EF4-FFF2-40B4-BE49-F238E27FC236}">
                <a16:creationId xmlns:a16="http://schemas.microsoft.com/office/drawing/2014/main" id="{889BD82F-E204-4AAA-B438-87D5DA41D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4621594"/>
            <a:ext cx="107837" cy="382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7" name="">
            <a:extLst xmlns:a="http://schemas.openxmlformats.org/drawingml/2006/main">
              <a:ext uri="{FF2B5EF4-FFF2-40B4-BE49-F238E27FC236}">
                <a16:creationId xmlns:a16="http://schemas.microsoft.com/office/drawing/2014/main" id="{898718C4-E88C-49B4-9176-59173CFFD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4585665"/>
            <a:ext cx="107837" cy="359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8" name="">
            <a:extLst xmlns:a="http://schemas.openxmlformats.org/drawingml/2006/main">
              <a:ext uri="{FF2B5EF4-FFF2-40B4-BE49-F238E27FC236}">
                <a16:creationId xmlns:a16="http://schemas.microsoft.com/office/drawing/2014/main" id="{514A3CC6-EC49-46A5-B7B2-9A2A624FF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4556125"/>
            <a:ext cx="107837" cy="29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9" name="">
            <a:extLst xmlns:a="http://schemas.openxmlformats.org/drawingml/2006/main">
              <a:ext uri="{FF2B5EF4-FFF2-40B4-BE49-F238E27FC236}">
                <a16:creationId xmlns:a16="http://schemas.microsoft.com/office/drawing/2014/main" id="{AB734646-8E06-4200-887A-C985AE4AD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4536290"/>
            <a:ext cx="107837" cy="198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0" name="">
            <a:extLst xmlns:a="http://schemas.openxmlformats.org/drawingml/2006/main">
              <a:ext uri="{FF2B5EF4-FFF2-40B4-BE49-F238E27FC236}">
                <a16:creationId xmlns:a16="http://schemas.microsoft.com/office/drawing/2014/main" id="{8CCFA57A-C35A-49CC-B596-A1B96E9A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4528387"/>
            <a:ext cx="107837" cy="79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1" name="">
            <a:extLst xmlns:a="http://schemas.openxmlformats.org/drawingml/2006/main">
              <a:ext uri="{FF2B5EF4-FFF2-40B4-BE49-F238E27FC236}">
                <a16:creationId xmlns:a16="http://schemas.microsoft.com/office/drawing/2014/main" id="{820FD3BA-34AC-4CCA-805D-1047320FB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1843" y="4528387"/>
            <a:ext cx="107837" cy="4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2" name="">
            <a:extLst xmlns:a="http://schemas.openxmlformats.org/drawingml/2006/main">
              <a:ext uri="{FF2B5EF4-FFF2-40B4-BE49-F238E27FC236}">
                <a16:creationId xmlns:a16="http://schemas.microsoft.com/office/drawing/2014/main" id="{3502B831-9251-4211-B2A2-13C1109D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9679" y="4533301"/>
            <a:ext cx="107837" cy="171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3" name="">
            <a:extLst xmlns:a="http://schemas.openxmlformats.org/drawingml/2006/main">
              <a:ext uri="{FF2B5EF4-FFF2-40B4-BE49-F238E27FC236}">
                <a16:creationId xmlns:a16="http://schemas.microsoft.com/office/drawing/2014/main" id="{6E19B38D-2323-4BBF-91BE-4B2DE0CFD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7516" y="4550483"/>
            <a:ext cx="107837" cy="275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4" name="">
            <a:extLst xmlns:a="http://schemas.openxmlformats.org/drawingml/2006/main">
              <a:ext uri="{FF2B5EF4-FFF2-40B4-BE49-F238E27FC236}">
                <a16:creationId xmlns:a16="http://schemas.microsoft.com/office/drawing/2014/main" id="{26E5FB53-AC40-4719-BB7C-E9D394CE0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05353" y="4578002"/>
            <a:ext cx="107837" cy="34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5" name="">
            <a:extLst xmlns:a="http://schemas.openxmlformats.org/drawingml/2006/main">
              <a:ext uri="{FF2B5EF4-FFF2-40B4-BE49-F238E27FC236}">
                <a16:creationId xmlns:a16="http://schemas.microsoft.com/office/drawing/2014/main" id="{3FAA5018-5B9E-4F9C-B39A-7EFEF401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4612772"/>
            <a:ext cx="107837" cy="38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6" name="">
            <a:extLst xmlns:a="http://schemas.openxmlformats.org/drawingml/2006/main">
              <a:ext uri="{FF2B5EF4-FFF2-40B4-BE49-F238E27FC236}">
                <a16:creationId xmlns:a16="http://schemas.microsoft.com/office/drawing/2014/main" id="{D3E33A7C-835E-45B3-821F-FDBFE3750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4650888"/>
            <a:ext cx="107837" cy="371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7" name="">
            <a:extLst xmlns:a="http://schemas.openxmlformats.org/drawingml/2006/main">
              <a:ext uri="{FF2B5EF4-FFF2-40B4-BE49-F238E27FC236}">
                <a16:creationId xmlns:a16="http://schemas.microsoft.com/office/drawing/2014/main" id="{661279FA-9A45-4850-8F97-95A9EA3B9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4688075"/>
            <a:ext cx="107837" cy="32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8" name="">
            <a:extLst xmlns:a="http://schemas.openxmlformats.org/drawingml/2006/main">
              <a:ext uri="{FF2B5EF4-FFF2-40B4-BE49-F238E27FC236}">
                <a16:creationId xmlns:a16="http://schemas.microsoft.com/office/drawing/2014/main" id="{50EBE880-EED4-4C4B-988C-B7A3BD2CC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4720157"/>
            <a:ext cx="107837" cy="23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9" name="">
            <a:extLst xmlns:a="http://schemas.openxmlformats.org/drawingml/2006/main">
              <a:ext uri="{FF2B5EF4-FFF2-40B4-BE49-F238E27FC236}">
                <a16:creationId xmlns:a16="http://schemas.microsoft.com/office/drawing/2014/main" id="{4BDF3BAD-71C3-4811-BD63-EBBF4F60F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4743534"/>
            <a:ext cx="107837" cy="120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0" name="">
            <a:extLst xmlns:a="http://schemas.openxmlformats.org/drawingml/2006/main">
              <a:ext uri="{FF2B5EF4-FFF2-40B4-BE49-F238E27FC236}">
                <a16:creationId xmlns:a16="http://schemas.microsoft.com/office/drawing/2014/main" id="{0EF96C19-0A0F-4B24-A8DD-E756BD6C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52372" y="4754951"/>
            <a:ext cx="107837" cy="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1" name="">
            <a:extLst xmlns:a="http://schemas.openxmlformats.org/drawingml/2006/main">
              <a:ext uri="{FF2B5EF4-FFF2-40B4-BE49-F238E27FC236}">
                <a16:creationId xmlns:a16="http://schemas.microsoft.com/office/drawing/2014/main" id="{F21B61CB-1261-4374-96A6-FD8B1F6D4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60209" y="4741709"/>
            <a:ext cx="107837" cy="13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2" name="">
            <a:extLst xmlns:a="http://schemas.openxmlformats.org/drawingml/2006/main">
              <a:ext uri="{FF2B5EF4-FFF2-40B4-BE49-F238E27FC236}">
                <a16:creationId xmlns:a16="http://schemas.microsoft.com/office/drawing/2014/main" id="{E73ADCAA-3764-4A6C-9D08-C3B172CB1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68046" y="4717344"/>
            <a:ext cx="107837" cy="243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3" name="">
            <a:extLst xmlns:a="http://schemas.openxmlformats.org/drawingml/2006/main">
              <a:ext uri="{FF2B5EF4-FFF2-40B4-BE49-F238E27FC236}">
                <a16:creationId xmlns:a16="http://schemas.microsoft.com/office/drawing/2014/main" id="{C37A3D6F-577E-40D0-9AF0-15D01DD87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5882" y="4684589"/>
            <a:ext cx="107837" cy="327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4" name="">
            <a:extLst xmlns:a="http://schemas.openxmlformats.org/drawingml/2006/main">
              <a:ext uri="{FF2B5EF4-FFF2-40B4-BE49-F238E27FC236}">
                <a16:creationId xmlns:a16="http://schemas.microsoft.com/office/drawing/2014/main" id="{A3EDF27B-A298-45C1-9320-F064AEE4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4647122"/>
            <a:ext cx="107837" cy="374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5" name="">
            <a:extLst xmlns:a="http://schemas.openxmlformats.org/drawingml/2006/main">
              <a:ext uri="{FF2B5EF4-FFF2-40B4-BE49-F238E27FC236}">
                <a16:creationId xmlns:a16="http://schemas.microsoft.com/office/drawing/2014/main" id="{DBA79E2F-2601-4466-9B87-156FA15B7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4609146"/>
            <a:ext cx="107837" cy="37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6" name="">
            <a:extLst xmlns:a="http://schemas.openxmlformats.org/drawingml/2006/main">
              <a:ext uri="{FF2B5EF4-FFF2-40B4-BE49-F238E27FC236}">
                <a16:creationId xmlns:a16="http://schemas.microsoft.com/office/drawing/2014/main" id="{03CE1A60-0A16-42E0-A219-32965C249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4574925"/>
            <a:ext cx="107837" cy="34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7" name="">
            <a:extLst xmlns:a="http://schemas.openxmlformats.org/drawingml/2006/main">
              <a:ext uri="{FF2B5EF4-FFF2-40B4-BE49-F238E27FC236}">
                <a16:creationId xmlns:a16="http://schemas.microsoft.com/office/drawing/2014/main" id="{C990CC04-B8E7-4BBA-926F-69301C4DB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4548300"/>
            <a:ext cx="107837" cy="266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8" name="">
            <a:extLst xmlns:a="http://schemas.openxmlformats.org/drawingml/2006/main">
              <a:ext uri="{FF2B5EF4-FFF2-40B4-BE49-F238E27FC236}">
                <a16:creationId xmlns:a16="http://schemas.microsoft.com/office/drawing/2014/main" id="{3FD606C7-72F3-49C4-A643-D90E262B0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4532257"/>
            <a:ext cx="107837" cy="160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9" name="">
            <a:extLst xmlns:a="http://schemas.openxmlformats.org/drawingml/2006/main">
              <a:ext uri="{FF2B5EF4-FFF2-40B4-BE49-F238E27FC236}">
                <a16:creationId xmlns:a16="http://schemas.microsoft.com/office/drawing/2014/main" id="{A82B7892-AD7B-4DBB-8BEF-D0718FC8E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22902" y="4528598"/>
            <a:ext cx="107837" cy="3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0" name="">
            <a:extLst xmlns:a="http://schemas.openxmlformats.org/drawingml/2006/main">
              <a:ext uri="{FF2B5EF4-FFF2-40B4-BE49-F238E27FC236}">
                <a16:creationId xmlns:a16="http://schemas.microsoft.com/office/drawing/2014/main" id="{2E4E8823-DB59-4C4C-BED3-5805954BF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30738" y="4528598"/>
            <a:ext cx="107837" cy="9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1" name="">
            <a:extLst xmlns:a="http://schemas.openxmlformats.org/drawingml/2006/main">
              <a:ext uri="{FF2B5EF4-FFF2-40B4-BE49-F238E27FC236}">
                <a16:creationId xmlns:a16="http://schemas.microsoft.com/office/drawing/2014/main" id="{31BCC20B-9F13-4AC6-980F-F6AC8328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9150" y="4870997"/>
            <a:ext cx="107837" cy="263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2" name="">
            <a:extLst xmlns:a="http://schemas.openxmlformats.org/drawingml/2006/main">
              <a:ext uri="{FF2B5EF4-FFF2-40B4-BE49-F238E27FC236}">
                <a16:creationId xmlns:a16="http://schemas.microsoft.com/office/drawing/2014/main" id="{0DCD9851-AE86-498A-BC0C-DC311A3C2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6987" y="4836974"/>
            <a:ext cx="107837" cy="340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3" name="">
            <a:extLst xmlns:a="http://schemas.openxmlformats.org/drawingml/2006/main">
              <a:ext uri="{FF2B5EF4-FFF2-40B4-BE49-F238E27FC236}">
                <a16:creationId xmlns:a16="http://schemas.microsoft.com/office/drawing/2014/main" id="{DB47408F-73B8-4238-90E7-4B7C0294C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4823" y="4799057"/>
            <a:ext cx="107837" cy="379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4" name="">
            <a:extLst xmlns:a="http://schemas.openxmlformats.org/drawingml/2006/main">
              <a:ext uri="{FF2B5EF4-FFF2-40B4-BE49-F238E27FC236}">
                <a16:creationId xmlns:a16="http://schemas.microsoft.com/office/drawing/2014/main" id="{BF09EC49-E2C4-419B-B3CE-C5461A7F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4761502"/>
            <a:ext cx="107837" cy="375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5" name="">
            <a:extLst xmlns:a="http://schemas.openxmlformats.org/drawingml/2006/main">
              <a:ext uri="{FF2B5EF4-FFF2-40B4-BE49-F238E27FC236}">
                <a16:creationId xmlns:a16="http://schemas.microsoft.com/office/drawing/2014/main" id="{400FE77B-82E5-4B6D-8FDA-A3B235A3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4728524"/>
            <a:ext cx="107837" cy="329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6" name="">
            <a:extLst xmlns:a="http://schemas.openxmlformats.org/drawingml/2006/main">
              <a:ext uri="{FF2B5EF4-FFF2-40B4-BE49-F238E27FC236}">
                <a16:creationId xmlns:a16="http://schemas.microsoft.com/office/drawing/2014/main" id="{9951EB53-33BF-490D-B1A6-3E86B4207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4703824"/>
            <a:ext cx="107837" cy="24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7" name="">
            <a:extLst xmlns:a="http://schemas.openxmlformats.org/drawingml/2006/main">
              <a:ext uri="{FF2B5EF4-FFF2-40B4-BE49-F238E27FC236}">
                <a16:creationId xmlns:a16="http://schemas.microsoft.com/office/drawing/2014/main" id="{B01740C2-DC57-47A9-B6EE-749FB91B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4690174"/>
            <a:ext cx="107837" cy="13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8" name="">
            <a:extLst xmlns:a="http://schemas.openxmlformats.org/drawingml/2006/main">
              <a:ext uri="{FF2B5EF4-FFF2-40B4-BE49-F238E27FC236}">
                <a16:creationId xmlns:a16="http://schemas.microsoft.com/office/drawing/2014/main" id="{C65E3D1F-11DE-4438-96EA-30B1D30B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574006" y="4689106"/>
            <a:ext cx="107837" cy="10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9" name="">
            <a:extLst xmlns:a="http://schemas.openxmlformats.org/drawingml/2006/main">
              <a:ext uri="{FF2B5EF4-FFF2-40B4-BE49-F238E27FC236}">
                <a16:creationId xmlns:a16="http://schemas.microsoft.com/office/drawing/2014/main" id="{8DBF509C-2CA5-4074-BF40-2A729124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1843" y="4689106"/>
            <a:ext cx="107837" cy="116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0" name="">
            <a:extLst xmlns:a="http://schemas.openxmlformats.org/drawingml/2006/main">
              <a:ext uri="{FF2B5EF4-FFF2-40B4-BE49-F238E27FC236}">
                <a16:creationId xmlns:a16="http://schemas.microsoft.com/office/drawing/2014/main" id="{781DFCE9-5E01-45D2-BBB3-C7B239448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9679" y="4700740"/>
            <a:ext cx="107837" cy="230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1" name="">
            <a:extLst xmlns:a="http://schemas.openxmlformats.org/drawingml/2006/main">
              <a:ext uri="{FF2B5EF4-FFF2-40B4-BE49-F238E27FC236}">
                <a16:creationId xmlns:a16="http://schemas.microsoft.com/office/drawing/2014/main" id="{3F7BDF8F-5327-49E5-9C0A-19247F66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7516" y="4723770"/>
            <a:ext cx="107837" cy="31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2" name="">
            <a:extLst xmlns:a="http://schemas.openxmlformats.org/drawingml/2006/main">
              <a:ext uri="{FF2B5EF4-FFF2-40B4-BE49-F238E27FC236}">
                <a16:creationId xmlns:a16="http://schemas.microsoft.com/office/drawing/2014/main" id="{BF75F913-FD96-4BB6-B99C-792AE2C6E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05353" y="4755612"/>
            <a:ext cx="107837" cy="37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3" name="">
            <a:extLst xmlns:a="http://schemas.openxmlformats.org/drawingml/2006/main">
              <a:ext uri="{FF2B5EF4-FFF2-40B4-BE49-F238E27FC236}">
                <a16:creationId xmlns:a16="http://schemas.microsoft.com/office/drawing/2014/main" id="{D0F6EFCB-B9D1-4F00-88D0-0D256296A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4792692"/>
            <a:ext cx="107837" cy="381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4" name="">
            <a:extLst xmlns:a="http://schemas.openxmlformats.org/drawingml/2006/main">
              <a:ext uri="{FF2B5EF4-FFF2-40B4-BE49-F238E27FC236}">
                <a16:creationId xmlns:a16="http://schemas.microsoft.com/office/drawing/2014/main" id="{F2A0B916-E53A-4B34-BF05-DA194F200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4830847"/>
            <a:ext cx="107837" cy="34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5" name="">
            <a:extLst xmlns:a="http://schemas.openxmlformats.org/drawingml/2006/main">
              <a:ext uri="{FF2B5EF4-FFF2-40B4-BE49-F238E27FC236}">
                <a16:creationId xmlns:a16="http://schemas.microsoft.com/office/drawing/2014/main" id="{C3504E40-B0FE-4825-8180-03D4C6131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4865797"/>
            <a:ext cx="107837" cy="27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6" name="">
            <a:extLst xmlns:a="http://schemas.openxmlformats.org/drawingml/2006/main">
              <a:ext uri="{FF2B5EF4-FFF2-40B4-BE49-F238E27FC236}">
                <a16:creationId xmlns:a16="http://schemas.microsoft.com/office/drawing/2014/main" id="{D4A718A6-D461-4440-919C-884EF8152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4893618"/>
            <a:ext cx="107837" cy="175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7" name="">
            <a:extLst xmlns:a="http://schemas.openxmlformats.org/drawingml/2006/main">
              <a:ext uri="{FF2B5EF4-FFF2-40B4-BE49-F238E27FC236}">
                <a16:creationId xmlns:a16="http://schemas.microsoft.com/office/drawing/2014/main" id="{53F1269F-0012-4444-9671-684F5F4E6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44536" y="4911188"/>
            <a:ext cx="107837" cy="5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8" name="">
            <a:extLst xmlns:a="http://schemas.openxmlformats.org/drawingml/2006/main">
              <a:ext uri="{FF2B5EF4-FFF2-40B4-BE49-F238E27FC236}">
                <a16:creationId xmlns:a16="http://schemas.microsoft.com/office/drawing/2014/main" id="{E0B4F410-4508-4C19-9295-0257F34A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52372" y="4909059"/>
            <a:ext cx="107837" cy="74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9" name="">
            <a:extLst xmlns:a="http://schemas.openxmlformats.org/drawingml/2006/main">
              <a:ext uri="{FF2B5EF4-FFF2-40B4-BE49-F238E27FC236}">
                <a16:creationId xmlns:a16="http://schemas.microsoft.com/office/drawing/2014/main" id="{55620FFC-86D4-43D9-B361-8B381511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60209" y="4889599"/>
            <a:ext cx="107837" cy="19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0" name="">
            <a:extLst xmlns:a="http://schemas.openxmlformats.org/drawingml/2006/main">
              <a:ext uri="{FF2B5EF4-FFF2-40B4-BE49-F238E27FC236}">
                <a16:creationId xmlns:a16="http://schemas.microsoft.com/office/drawing/2014/main" id="{522AE354-E7B0-4B31-89BB-110CDEC29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68046" y="4860339"/>
            <a:ext cx="107837" cy="292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1" name="">
            <a:extLst xmlns:a="http://schemas.openxmlformats.org/drawingml/2006/main">
              <a:ext uri="{FF2B5EF4-FFF2-40B4-BE49-F238E27FC236}">
                <a16:creationId xmlns:a16="http://schemas.microsoft.com/office/drawing/2014/main" id="{B3EE3A8D-FE98-458F-9352-9BCE25C22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5882" y="4824562"/>
            <a:ext cx="107837" cy="357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2" name="">
            <a:extLst xmlns:a="http://schemas.openxmlformats.org/drawingml/2006/main">
              <a:ext uri="{FF2B5EF4-FFF2-40B4-BE49-F238E27FC236}">
                <a16:creationId xmlns:a16="http://schemas.microsoft.com/office/drawing/2014/main" id="{243635A8-9AAF-4042-A3CC-66D8AE530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4786285"/>
            <a:ext cx="107837" cy="382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3" name="">
            <a:extLst xmlns:a="http://schemas.openxmlformats.org/drawingml/2006/main">
              <a:ext uri="{FF2B5EF4-FFF2-40B4-BE49-F238E27FC236}">
                <a16:creationId xmlns:a16="http://schemas.microsoft.com/office/drawing/2014/main" id="{9943A600-AE2B-4177-B598-058C5255C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4749804"/>
            <a:ext cx="107837" cy="36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4" name="">
            <a:extLst xmlns:a="http://schemas.openxmlformats.org/drawingml/2006/main">
              <a:ext uri="{FF2B5EF4-FFF2-40B4-BE49-F238E27FC236}">
                <a16:creationId xmlns:a16="http://schemas.microsoft.com/office/drawing/2014/main" id="{BF759884-B2A6-4BE3-A0BB-5F8F3419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4719211"/>
            <a:ext cx="107837" cy="30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5" name="">
            <a:extLst xmlns:a="http://schemas.openxmlformats.org/drawingml/2006/main">
              <a:ext uri="{FF2B5EF4-FFF2-40B4-BE49-F238E27FC236}">
                <a16:creationId xmlns:a16="http://schemas.microsoft.com/office/drawing/2014/main" id="{DE5873B1-C180-48D8-AE14-D2DA95308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4697943"/>
            <a:ext cx="107837" cy="212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6" name="">
            <a:extLst xmlns:a="http://schemas.openxmlformats.org/drawingml/2006/main">
              <a:ext uri="{FF2B5EF4-FFF2-40B4-BE49-F238E27FC236}">
                <a16:creationId xmlns:a16="http://schemas.microsoft.com/office/drawing/2014/main" id="{5C3DFCB5-B121-438A-A816-10683CD46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4688384"/>
            <a:ext cx="107837" cy="95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7" name="">
            <a:extLst xmlns:a="http://schemas.openxmlformats.org/drawingml/2006/main">
              <a:ext uri="{FF2B5EF4-FFF2-40B4-BE49-F238E27FC236}">
                <a16:creationId xmlns:a16="http://schemas.microsoft.com/office/drawing/2014/main" id="{B12B645E-39D4-4524-8C9C-05B804EA6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22902" y="4688384"/>
            <a:ext cx="107837" cy="32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8" name="">
            <a:extLst xmlns:a="http://schemas.openxmlformats.org/drawingml/2006/main">
              <a:ext uri="{FF2B5EF4-FFF2-40B4-BE49-F238E27FC236}">
                <a16:creationId xmlns:a16="http://schemas.microsoft.com/office/drawing/2014/main" id="{999C2FA8-318B-46AA-89D4-215825E40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30738" y="4691608"/>
            <a:ext cx="107837" cy="156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9" name="">
            <a:extLst xmlns:a="http://schemas.openxmlformats.org/drawingml/2006/main">
              <a:ext uri="{FF2B5EF4-FFF2-40B4-BE49-F238E27FC236}">
                <a16:creationId xmlns:a16="http://schemas.microsoft.com/office/drawing/2014/main" id="{BDCD3E1B-D820-4C38-B656-D397C0496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9150" y="5013219"/>
            <a:ext cx="107837" cy="308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0" name="">
            <a:extLst xmlns:a="http://schemas.openxmlformats.org/drawingml/2006/main">
              <a:ext uri="{FF2B5EF4-FFF2-40B4-BE49-F238E27FC236}">
                <a16:creationId xmlns:a16="http://schemas.microsoft.com/office/drawing/2014/main" id="{1DFB8516-6724-463F-A0BC-C28198780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6987" y="4976600"/>
            <a:ext cx="107837" cy="366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1" name="">
            <a:extLst xmlns:a="http://schemas.openxmlformats.org/drawingml/2006/main">
              <a:ext uri="{FF2B5EF4-FFF2-40B4-BE49-F238E27FC236}">
                <a16:creationId xmlns:a16="http://schemas.microsoft.com/office/drawing/2014/main" id="{C05317DD-02D4-466B-8B44-744EDDF6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4823" y="4938338"/>
            <a:ext cx="107837" cy="382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2" name="">
            <a:extLst xmlns:a="http://schemas.openxmlformats.org/drawingml/2006/main">
              <a:ext uri="{FF2B5EF4-FFF2-40B4-BE49-F238E27FC236}">
                <a16:creationId xmlns:a16="http://schemas.microsoft.com/office/drawing/2014/main" id="{650C899C-4229-4C5A-8F5E-F9739011C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4902729"/>
            <a:ext cx="107837" cy="356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3" name="">
            <a:extLst xmlns:a="http://schemas.openxmlformats.org/drawingml/2006/main">
              <a:ext uri="{FF2B5EF4-FFF2-40B4-BE49-F238E27FC236}">
                <a16:creationId xmlns:a16="http://schemas.microsoft.com/office/drawing/2014/main" id="{2E22EC10-0C68-446A-9C3C-7684A301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4873767"/>
            <a:ext cx="107837" cy="28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4" name="">
            <a:extLst xmlns:a="http://schemas.openxmlformats.org/drawingml/2006/main">
              <a:ext uri="{FF2B5EF4-FFF2-40B4-BE49-F238E27FC236}">
                <a16:creationId xmlns:a16="http://schemas.microsoft.com/office/drawing/2014/main" id="{7E7CE0C2-7FA0-4D93-A210-3F6DB997D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4854704"/>
            <a:ext cx="107837" cy="190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5" name="">
            <a:extLst xmlns:a="http://schemas.openxmlformats.org/drawingml/2006/main">
              <a:ext uri="{FF2B5EF4-FFF2-40B4-BE49-F238E27FC236}">
                <a16:creationId xmlns:a16="http://schemas.microsoft.com/office/drawing/2014/main" id="{EA280BC4-FF4A-456E-A307-33FB6FBD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4847680"/>
            <a:ext cx="107837" cy="7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6" name="">
            <a:extLst xmlns:a="http://schemas.openxmlformats.org/drawingml/2006/main">
              <a:ext uri="{FF2B5EF4-FFF2-40B4-BE49-F238E27FC236}">
                <a16:creationId xmlns:a16="http://schemas.microsoft.com/office/drawing/2014/main" id="{5553C532-8391-496E-8299-D91FCC0A9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74006" y="4847680"/>
            <a:ext cx="107837" cy="5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7" name="">
            <a:extLst xmlns:a="http://schemas.openxmlformats.org/drawingml/2006/main">
              <a:ext uri="{FF2B5EF4-FFF2-40B4-BE49-F238E27FC236}">
                <a16:creationId xmlns:a16="http://schemas.microsoft.com/office/drawing/2014/main" id="{E4D96140-D967-49E9-AECD-449B1E61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1843" y="4853482"/>
            <a:ext cx="107837" cy="179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8" name="">
            <a:extLst xmlns:a="http://schemas.openxmlformats.org/drawingml/2006/main">
              <a:ext uri="{FF2B5EF4-FFF2-40B4-BE49-F238E27FC236}">
                <a16:creationId xmlns:a16="http://schemas.microsoft.com/office/drawing/2014/main" id="{BA32D732-68BA-4204-BB28-3D86047F4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9679" y="4871459"/>
            <a:ext cx="107837" cy="28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9" name="">
            <a:extLst xmlns:a="http://schemas.openxmlformats.org/drawingml/2006/main">
              <a:ext uri="{FF2B5EF4-FFF2-40B4-BE49-F238E27FC236}">
                <a16:creationId xmlns:a16="http://schemas.microsoft.com/office/drawing/2014/main" id="{1E0232F6-AF50-4C40-A194-FDAF31E18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7516" y="4899594"/>
            <a:ext cx="107837" cy="35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0" name="">
            <a:extLst xmlns:a="http://schemas.openxmlformats.org/drawingml/2006/main">
              <a:ext uri="{FF2B5EF4-FFF2-40B4-BE49-F238E27FC236}">
                <a16:creationId xmlns:a16="http://schemas.microsoft.com/office/drawing/2014/main" id="{C2D3C779-33B8-42CD-8098-EEE40BDAF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05353" y="4934729"/>
            <a:ext cx="107837" cy="38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1" name="">
            <a:extLst xmlns:a="http://schemas.openxmlformats.org/drawingml/2006/main">
              <a:ext uri="{FF2B5EF4-FFF2-40B4-BE49-F238E27FC236}">
                <a16:creationId xmlns:a16="http://schemas.microsoft.com/office/drawing/2014/main" id="{5AC7465C-DD15-4F9B-A3B0-C81778EB4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4972921"/>
            <a:ext cx="107837" cy="36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2" name="">
            <a:extLst xmlns:a="http://schemas.openxmlformats.org/drawingml/2006/main">
              <a:ext uri="{FF2B5EF4-FFF2-40B4-BE49-F238E27FC236}">
                <a16:creationId xmlns:a16="http://schemas.microsoft.com/office/drawing/2014/main" id="{EA49B7AE-EAFB-4669-8E3F-D9C6F5E4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5009883"/>
            <a:ext cx="107837" cy="31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3" name="">
            <a:extLst xmlns:a="http://schemas.openxmlformats.org/drawingml/2006/main">
              <a:ext uri="{FF2B5EF4-FFF2-40B4-BE49-F238E27FC236}">
                <a16:creationId xmlns:a16="http://schemas.microsoft.com/office/drawing/2014/main" id="{83AA464C-E8CA-4A3F-A7A5-67FC5C67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5041468"/>
            <a:ext cx="107837" cy="226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4" name="">
            <a:extLst xmlns:a="http://schemas.openxmlformats.org/drawingml/2006/main">
              <a:ext uri="{FF2B5EF4-FFF2-40B4-BE49-F238E27FC236}">
                <a16:creationId xmlns:a16="http://schemas.microsoft.com/office/drawing/2014/main" id="{F4354193-2B70-4EE1-97E5-00E911D34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5064129"/>
            <a:ext cx="107837" cy="111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5" name="">
            <a:extLst xmlns:a="http://schemas.openxmlformats.org/drawingml/2006/main">
              <a:ext uri="{FF2B5EF4-FFF2-40B4-BE49-F238E27FC236}">
                <a16:creationId xmlns:a16="http://schemas.microsoft.com/office/drawing/2014/main" id="{9A94ECC1-2700-4756-9DC8-4C239399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44536" y="5073796"/>
            <a:ext cx="107837" cy="15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6" name="">
            <a:extLst xmlns:a="http://schemas.openxmlformats.org/drawingml/2006/main">
              <a:ext uri="{FF2B5EF4-FFF2-40B4-BE49-F238E27FC236}">
                <a16:creationId xmlns:a16="http://schemas.microsoft.com/office/drawing/2014/main" id="{515DF42C-70A6-4374-AB15-262970E5E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52372" y="5059717"/>
            <a:ext cx="107837" cy="140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7" name="">
            <a:extLst xmlns:a="http://schemas.openxmlformats.org/drawingml/2006/main">
              <a:ext uri="{FF2B5EF4-FFF2-40B4-BE49-F238E27FC236}">
                <a16:creationId xmlns:a16="http://schemas.microsoft.com/office/drawing/2014/main" id="{B2B4F9C1-8658-449C-95C6-2B26FF0C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60209" y="5034667"/>
            <a:ext cx="107837" cy="25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8" name="">
            <a:extLst xmlns:a="http://schemas.openxmlformats.org/drawingml/2006/main">
              <a:ext uri="{FF2B5EF4-FFF2-40B4-BE49-F238E27FC236}">
                <a16:creationId xmlns:a16="http://schemas.microsoft.com/office/drawing/2014/main" id="{7EC0593D-8317-4CF0-B8D6-C31C71D5A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68046" y="5001458"/>
            <a:ext cx="107837" cy="332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9" name="">
            <a:extLst xmlns:a="http://schemas.openxmlformats.org/drawingml/2006/main">
              <a:ext uri="{FF2B5EF4-FFF2-40B4-BE49-F238E27FC236}">
                <a16:creationId xmlns:a16="http://schemas.microsoft.com/office/drawing/2014/main" id="{5ED1A3E8-1A34-4176-9860-AEA11C55F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5882" y="4963816"/>
            <a:ext cx="107837" cy="376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0" name="">
            <a:extLst xmlns:a="http://schemas.openxmlformats.org/drawingml/2006/main">
              <a:ext uri="{FF2B5EF4-FFF2-40B4-BE49-F238E27FC236}">
                <a16:creationId xmlns:a16="http://schemas.microsoft.com/office/drawing/2014/main" id="{525D7A86-939F-4B2E-B6F2-75E7926EF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4925966"/>
            <a:ext cx="107837" cy="37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1" name="">
            <a:extLst xmlns:a="http://schemas.openxmlformats.org/drawingml/2006/main">
              <a:ext uri="{FF2B5EF4-FFF2-40B4-BE49-F238E27FC236}">
                <a16:creationId xmlns:a16="http://schemas.microsoft.com/office/drawing/2014/main" id="{9CCBDE12-D8FD-4C7B-B5D8-A31A04102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4892156"/>
            <a:ext cx="107837" cy="338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2" name="">
            <a:extLst xmlns:a="http://schemas.openxmlformats.org/drawingml/2006/main">
              <a:ext uri="{FF2B5EF4-FFF2-40B4-BE49-F238E27FC236}">
                <a16:creationId xmlns:a16="http://schemas.microsoft.com/office/drawing/2014/main" id="{FCFA0528-2993-49D3-AB5B-693ED66F0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4866182"/>
            <a:ext cx="107837" cy="25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3" name="">
            <a:extLst xmlns:a="http://schemas.openxmlformats.org/drawingml/2006/main">
              <a:ext uri="{FF2B5EF4-FFF2-40B4-BE49-F238E27FC236}">
                <a16:creationId xmlns:a16="http://schemas.microsoft.com/office/drawing/2014/main" id="{19CFF67D-65A3-4220-B8EC-2FBB69624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4850957"/>
            <a:ext cx="107837" cy="15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4" name="">
            <a:extLst xmlns:a="http://schemas.openxmlformats.org/drawingml/2006/main">
              <a:ext uri="{FF2B5EF4-FFF2-40B4-BE49-F238E27FC236}">
                <a16:creationId xmlns:a16="http://schemas.microsoft.com/office/drawing/2014/main" id="{5FCF256B-B565-409F-BAFE-2751BD5E7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15065" y="4848191"/>
            <a:ext cx="107837" cy="2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5" name="">
            <a:extLst xmlns:a="http://schemas.openxmlformats.org/drawingml/2006/main">
              <a:ext uri="{FF2B5EF4-FFF2-40B4-BE49-F238E27FC236}">
                <a16:creationId xmlns:a16="http://schemas.microsoft.com/office/drawing/2014/main" id="{F3E4041B-610A-4E24-A591-C9EDCD1EF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22902" y="4848191"/>
            <a:ext cx="107837" cy="100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6" name="">
            <a:extLst xmlns:a="http://schemas.openxmlformats.org/drawingml/2006/main">
              <a:ext uri="{FF2B5EF4-FFF2-40B4-BE49-F238E27FC236}">
                <a16:creationId xmlns:a16="http://schemas.microsoft.com/office/drawing/2014/main" id="{158CC5EA-377A-441D-A09A-D8B9DF19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30738" y="4858194"/>
            <a:ext cx="107837" cy="21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7" name="">
            <a:extLst xmlns:a="http://schemas.openxmlformats.org/drawingml/2006/main">
              <a:ext uri="{FF2B5EF4-FFF2-40B4-BE49-F238E27FC236}">
                <a16:creationId xmlns:a16="http://schemas.microsoft.com/office/drawing/2014/main" id="{75616839-F68B-43BC-976D-A3C64E22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9150" y="5153784"/>
            <a:ext cx="107837" cy="34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8" name="">
            <a:extLst xmlns:a="http://schemas.openxmlformats.org/drawingml/2006/main">
              <a:ext uri="{FF2B5EF4-FFF2-40B4-BE49-F238E27FC236}">
                <a16:creationId xmlns:a16="http://schemas.microsoft.com/office/drawing/2014/main" id="{7DC01579-8EED-435C-A386-8F30E76BF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6987" y="5115753"/>
            <a:ext cx="107837" cy="380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9" name="">
            <a:extLst xmlns:a="http://schemas.openxmlformats.org/drawingml/2006/main">
              <a:ext uri="{FF2B5EF4-FFF2-40B4-BE49-F238E27FC236}">
                <a16:creationId xmlns:a16="http://schemas.microsoft.com/office/drawing/2014/main" id="{0D038F8F-D512-4B0C-8E8D-0A309D73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4823" y="5078383"/>
            <a:ext cx="107837" cy="373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0" name="">
            <a:extLst xmlns:a="http://schemas.openxmlformats.org/drawingml/2006/main">
              <a:ext uri="{FF2B5EF4-FFF2-40B4-BE49-F238E27FC236}">
                <a16:creationId xmlns:a16="http://schemas.microsoft.com/office/drawing/2014/main" id="{35D4F4AF-4BD0-40FA-A4C3-C03B98D7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5045869"/>
            <a:ext cx="107837" cy="32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1" name="">
            <a:extLst xmlns:a="http://schemas.openxmlformats.org/drawingml/2006/main">
              <a:ext uri="{FF2B5EF4-FFF2-40B4-BE49-F238E27FC236}">
                <a16:creationId xmlns:a16="http://schemas.microsoft.com/office/drawing/2014/main" id="{07ADED1E-236E-499C-A0CC-4CC42BF3C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5021860"/>
            <a:ext cx="107837" cy="240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2" name="">
            <a:extLst xmlns:a="http://schemas.openxmlformats.org/drawingml/2006/main">
              <a:ext uri="{FF2B5EF4-FFF2-40B4-BE49-F238E27FC236}">
                <a16:creationId xmlns:a16="http://schemas.microsoft.com/office/drawing/2014/main" id="{5E5438C6-B3EF-4405-8154-244F8847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5009051"/>
            <a:ext cx="107837" cy="1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3" name="">
            <a:extLst xmlns:a="http://schemas.openxmlformats.org/drawingml/2006/main">
              <a:ext uri="{FF2B5EF4-FFF2-40B4-BE49-F238E27FC236}">
                <a16:creationId xmlns:a16="http://schemas.microsoft.com/office/drawing/2014/main" id="{143080A3-D824-4BC4-B199-26BAEB90C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66170" y="5008879"/>
            <a:ext cx="107837" cy="1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4" name="">
            <a:extLst xmlns:a="http://schemas.openxmlformats.org/drawingml/2006/main">
              <a:ext uri="{FF2B5EF4-FFF2-40B4-BE49-F238E27FC236}">
                <a16:creationId xmlns:a16="http://schemas.microsoft.com/office/drawing/2014/main" id="{1ADBB158-7B24-4798-8668-11B461343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74006" y="5008879"/>
            <a:ext cx="107837" cy="12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5" name="">
            <a:extLst xmlns:a="http://schemas.openxmlformats.org/drawingml/2006/main">
              <a:ext uri="{FF2B5EF4-FFF2-40B4-BE49-F238E27FC236}">
                <a16:creationId xmlns:a16="http://schemas.microsoft.com/office/drawing/2014/main" id="{2EA4F983-62DD-4DBB-B67F-3D5B12CA6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1843" y="5021363"/>
            <a:ext cx="107837" cy="237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6" name="">
            <a:extLst xmlns:a="http://schemas.openxmlformats.org/drawingml/2006/main">
              <a:ext uri="{FF2B5EF4-FFF2-40B4-BE49-F238E27FC236}">
                <a16:creationId xmlns:a16="http://schemas.microsoft.com/office/drawing/2014/main" id="{74BB5B1D-D821-493A-9818-F299BDB92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9679" y="5045103"/>
            <a:ext cx="107837" cy="3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7" name="">
            <a:extLst xmlns:a="http://schemas.openxmlformats.org/drawingml/2006/main">
              <a:ext uri="{FF2B5EF4-FFF2-40B4-BE49-F238E27FC236}">
                <a16:creationId xmlns:a16="http://schemas.microsoft.com/office/drawing/2014/main" id="{B3B65F84-BA9E-4127-A148-F21D8FBCC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7516" y="5077434"/>
            <a:ext cx="107837" cy="37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8" name="">
            <a:extLst xmlns:a="http://schemas.openxmlformats.org/drawingml/2006/main">
              <a:ext uri="{FF2B5EF4-FFF2-40B4-BE49-F238E27FC236}">
                <a16:creationId xmlns:a16="http://schemas.microsoft.com/office/drawing/2014/main" id="{3B66BFB4-AEC5-4627-8EA5-8FEC33647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05353" y="5114727"/>
            <a:ext cx="107837" cy="38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9" name="">
            <a:extLst xmlns:a="http://schemas.openxmlformats.org/drawingml/2006/main">
              <a:ext uri="{FF2B5EF4-FFF2-40B4-BE49-F238E27FC236}">
                <a16:creationId xmlns:a16="http://schemas.microsoft.com/office/drawing/2014/main" id="{97F4ABF6-9A16-4341-B59D-8EFA173E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5152797"/>
            <a:ext cx="107837" cy="34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0" name="">
            <a:extLst xmlns:a="http://schemas.openxmlformats.org/drawingml/2006/main">
              <a:ext uri="{FF2B5EF4-FFF2-40B4-BE49-F238E27FC236}">
                <a16:creationId xmlns:a16="http://schemas.microsoft.com/office/drawing/2014/main" id="{0F979E32-C1C9-4F77-9B25-577FD0ADB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5187371"/>
            <a:ext cx="107837" cy="271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1" name="">
            <a:extLst xmlns:a="http://schemas.openxmlformats.org/drawingml/2006/main">
              <a:ext uri="{FF2B5EF4-FFF2-40B4-BE49-F238E27FC236}">
                <a16:creationId xmlns:a16="http://schemas.microsoft.com/office/drawing/2014/main" id="{5482C807-B8CF-42AE-80B4-FE1849AAD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5214569"/>
            <a:ext cx="107837" cy="16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2" name="">
            <a:extLst xmlns:a="http://schemas.openxmlformats.org/drawingml/2006/main">
              <a:ext uri="{FF2B5EF4-FFF2-40B4-BE49-F238E27FC236}">
                <a16:creationId xmlns:a16="http://schemas.microsoft.com/office/drawing/2014/main" id="{A1E0DD63-8C95-4064-B312-4CC8B187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36699" y="5231338"/>
            <a:ext cx="107837" cy="44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3" name="">
            <a:extLst xmlns:a="http://schemas.openxmlformats.org/drawingml/2006/main">
              <a:ext uri="{FF2B5EF4-FFF2-40B4-BE49-F238E27FC236}">
                <a16:creationId xmlns:a16="http://schemas.microsoft.com/office/drawing/2014/main" id="{C2094D54-7140-4DC2-ACBF-E113CEA27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44536" y="5227443"/>
            <a:ext cx="107837" cy="83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4" name="">
            <a:extLst xmlns:a="http://schemas.openxmlformats.org/drawingml/2006/main">
              <a:ext uri="{FF2B5EF4-FFF2-40B4-BE49-F238E27FC236}">
                <a16:creationId xmlns:a16="http://schemas.microsoft.com/office/drawing/2014/main" id="{FD9DED6D-5909-4B76-BF63-F951A5D6D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52372" y="5207217"/>
            <a:ext cx="107837" cy="202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5" name="">
            <a:extLst xmlns:a="http://schemas.openxmlformats.org/drawingml/2006/main">
              <a:ext uri="{FF2B5EF4-FFF2-40B4-BE49-F238E27FC236}">
                <a16:creationId xmlns:a16="http://schemas.microsoft.com/office/drawing/2014/main" id="{DAEB91CF-99BF-46C7-BDE5-7691C58E0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60209" y="5177387"/>
            <a:ext cx="107837" cy="298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6" name="">
            <a:extLst xmlns:a="http://schemas.openxmlformats.org/drawingml/2006/main">
              <a:ext uri="{FF2B5EF4-FFF2-40B4-BE49-F238E27FC236}">
                <a16:creationId xmlns:a16="http://schemas.microsoft.com/office/drawing/2014/main" id="{C66398F4-8355-4502-B5D2-718AC9E71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68046" y="5141301"/>
            <a:ext cx="107837" cy="360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7" name="">
            <a:extLst xmlns:a="http://schemas.openxmlformats.org/drawingml/2006/main">
              <a:ext uri="{FF2B5EF4-FFF2-40B4-BE49-F238E27FC236}">
                <a16:creationId xmlns:a16="http://schemas.microsoft.com/office/drawing/2014/main" id="{D952C149-9E67-4E4D-AF72-10CCC3141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5882" y="5103009"/>
            <a:ext cx="107837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8" name="">
            <a:extLst xmlns:a="http://schemas.openxmlformats.org/drawingml/2006/main">
              <a:ext uri="{FF2B5EF4-FFF2-40B4-BE49-F238E27FC236}">
                <a16:creationId xmlns:a16="http://schemas.microsoft.com/office/drawing/2014/main" id="{CB340A0B-F07F-4C79-B73A-1D8A08628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5066810"/>
            <a:ext cx="107837" cy="3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9" name="">
            <a:extLst xmlns:a="http://schemas.openxmlformats.org/drawingml/2006/main">
              <a:ext uri="{FF2B5EF4-FFF2-40B4-BE49-F238E27FC236}">
                <a16:creationId xmlns:a16="http://schemas.microsoft.com/office/drawing/2014/main" id="{B288D6A7-1DED-4AD9-87F1-1AC0BF7AE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5036765"/>
            <a:ext cx="107837" cy="300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0" name="">
            <a:extLst xmlns:a="http://schemas.openxmlformats.org/drawingml/2006/main">
              <a:ext uri="{FF2B5EF4-FFF2-40B4-BE49-F238E27FC236}">
                <a16:creationId xmlns:a16="http://schemas.microsoft.com/office/drawing/2014/main" id="{BF649062-7F9D-4DF4-B956-53B6C37A4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5016247"/>
            <a:ext cx="107837" cy="205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1" name="">
            <a:extLst xmlns:a="http://schemas.openxmlformats.org/drawingml/2006/main">
              <a:ext uri="{FF2B5EF4-FFF2-40B4-BE49-F238E27FC236}">
                <a16:creationId xmlns:a16="http://schemas.microsoft.com/office/drawing/2014/main" id="{FAD06B5A-1300-4A30-972A-7E251816E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5007558"/>
            <a:ext cx="107837" cy="8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2" name="">
            <a:extLst xmlns:a="http://schemas.openxmlformats.org/drawingml/2006/main">
              <a:ext uri="{FF2B5EF4-FFF2-40B4-BE49-F238E27FC236}">
                <a16:creationId xmlns:a16="http://schemas.microsoft.com/office/drawing/2014/main" id="{BD0BACE2-D7C7-421B-BCF9-7FCCA95B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515065" y="5007558"/>
            <a:ext cx="107837" cy="41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3" name="">
            <a:extLst xmlns:a="http://schemas.openxmlformats.org/drawingml/2006/main">
              <a:ext uri="{FF2B5EF4-FFF2-40B4-BE49-F238E27FC236}">
                <a16:creationId xmlns:a16="http://schemas.microsoft.com/office/drawing/2014/main" id="{43D7AA9C-6F72-4EE2-8018-759FB29E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22902" y="5011675"/>
            <a:ext cx="107837" cy="16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4" name="">
            <a:extLst xmlns:a="http://schemas.openxmlformats.org/drawingml/2006/main">
              <a:ext uri="{FF2B5EF4-FFF2-40B4-BE49-F238E27FC236}">
                <a16:creationId xmlns:a16="http://schemas.microsoft.com/office/drawing/2014/main" id="{6A3387CD-294D-467A-90D5-B8E3245E1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30738" y="5028134"/>
            <a:ext cx="107837" cy="269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5" name="">
            <a:extLst xmlns:a="http://schemas.openxmlformats.org/drawingml/2006/main">
              <a:ext uri="{FF2B5EF4-FFF2-40B4-BE49-F238E27FC236}">
                <a16:creationId xmlns:a16="http://schemas.microsoft.com/office/drawing/2014/main" id="{A14061CC-D284-4BAB-AAAB-12611BD1D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9150" y="5293311"/>
            <a:ext cx="107837" cy="368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6" name="">
            <a:extLst xmlns:a="http://schemas.openxmlformats.org/drawingml/2006/main">
              <a:ext uri="{FF2B5EF4-FFF2-40B4-BE49-F238E27FC236}">
                <a16:creationId xmlns:a16="http://schemas.microsoft.com/office/drawing/2014/main" id="{04222875-B96A-43E3-9315-5D3186EBF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6987" y="5255096"/>
            <a:ext cx="107837" cy="38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7" name="">
            <a:extLst xmlns:a="http://schemas.openxmlformats.org/drawingml/2006/main">
              <a:ext uri="{FF2B5EF4-FFF2-40B4-BE49-F238E27FC236}">
                <a16:creationId xmlns:a16="http://schemas.microsoft.com/office/drawing/2014/main" id="{C5E6871B-A5EE-4927-B6A6-FA5AA7903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4823" y="5219825"/>
            <a:ext cx="107837" cy="35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8" name="">
            <a:extLst xmlns:a="http://schemas.openxmlformats.org/drawingml/2006/main">
              <a:ext uri="{FF2B5EF4-FFF2-40B4-BE49-F238E27FC236}">
                <a16:creationId xmlns:a16="http://schemas.microsoft.com/office/drawing/2014/main" id="{F1441E74-20A7-4822-9ADE-34A9B672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5191458"/>
            <a:ext cx="107837" cy="283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9" name="">
            <a:extLst xmlns:a="http://schemas.openxmlformats.org/drawingml/2006/main">
              <a:ext uri="{FF2B5EF4-FFF2-40B4-BE49-F238E27FC236}">
                <a16:creationId xmlns:a16="http://schemas.microsoft.com/office/drawing/2014/main" id="{40F3CB0B-9F63-437F-A92E-78DE4078B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5173177"/>
            <a:ext cx="107837" cy="18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0" name="">
            <a:extLst xmlns:a="http://schemas.openxmlformats.org/drawingml/2006/main">
              <a:ext uri="{FF2B5EF4-FFF2-40B4-BE49-F238E27FC236}">
                <a16:creationId xmlns:a16="http://schemas.microsoft.com/office/drawing/2014/main" id="{4EFB1375-0AE8-4E72-B1A5-C1953916E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358333" y="5167035"/>
            <a:ext cx="107837" cy="61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1" name="">
            <a:extLst xmlns:a="http://schemas.openxmlformats.org/drawingml/2006/main">
              <a:ext uri="{FF2B5EF4-FFF2-40B4-BE49-F238E27FC236}">
                <a16:creationId xmlns:a16="http://schemas.microsoft.com/office/drawing/2014/main" id="{418178A2-4BD5-4067-B507-9ED61D1E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66170" y="5167035"/>
            <a:ext cx="107837" cy="66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2" name="">
            <a:extLst xmlns:a="http://schemas.openxmlformats.org/drawingml/2006/main">
              <a:ext uri="{FF2B5EF4-FFF2-40B4-BE49-F238E27FC236}">
                <a16:creationId xmlns:a16="http://schemas.microsoft.com/office/drawing/2014/main" id="{7BFC2325-D168-4C56-B23D-5BE411F85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74006" y="5173721"/>
            <a:ext cx="107837" cy="187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3" name="">
            <a:extLst xmlns:a="http://schemas.openxmlformats.org/drawingml/2006/main">
              <a:ext uri="{FF2B5EF4-FFF2-40B4-BE49-F238E27FC236}">
                <a16:creationId xmlns:a16="http://schemas.microsoft.com/office/drawing/2014/main" id="{26B5ADF5-F00E-41A6-A819-BA2EE25A1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1843" y="5192485"/>
            <a:ext cx="107837" cy="28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4" name="">
            <a:extLst xmlns:a="http://schemas.openxmlformats.org/drawingml/2006/main">
              <a:ext uri="{FF2B5EF4-FFF2-40B4-BE49-F238E27FC236}">
                <a16:creationId xmlns:a16="http://schemas.microsoft.com/office/drawing/2014/main" id="{B6B0932D-6BC3-460E-8D06-FF0644333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9679" y="5221220"/>
            <a:ext cx="107837" cy="35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5" name="">
            <a:extLst xmlns:a="http://schemas.openxmlformats.org/drawingml/2006/main">
              <a:ext uri="{FF2B5EF4-FFF2-40B4-BE49-F238E27FC236}">
                <a16:creationId xmlns:a16="http://schemas.microsoft.com/office/drawing/2014/main" id="{7421C658-8171-468B-9B54-6D28E6356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7516" y="5256702"/>
            <a:ext cx="107837" cy="382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6" name="">
            <a:extLst xmlns:a="http://schemas.openxmlformats.org/drawingml/2006/main">
              <a:ext uri="{FF2B5EF4-FFF2-40B4-BE49-F238E27FC236}">
                <a16:creationId xmlns:a16="http://schemas.microsoft.com/office/drawing/2014/main" id="{E6A280E8-71C3-4493-8703-C7F31056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05353" y="5294948"/>
            <a:ext cx="107837" cy="367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7" name="">
            <a:extLst xmlns:a="http://schemas.openxmlformats.org/drawingml/2006/main">
              <a:ext uri="{FF2B5EF4-FFF2-40B4-BE49-F238E27FC236}">
                <a16:creationId xmlns:a16="http://schemas.microsoft.com/office/drawing/2014/main" id="{4B148536-2F57-4A07-9E3C-CF83F2340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5331666"/>
            <a:ext cx="107837" cy="31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8" name="">
            <a:extLst xmlns:a="http://schemas.openxmlformats.org/drawingml/2006/main">
              <a:ext uri="{FF2B5EF4-FFF2-40B4-BE49-F238E27FC236}">
                <a16:creationId xmlns:a16="http://schemas.microsoft.com/office/drawing/2014/main" id="{42A6738B-3926-40EB-99AF-7299F480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5362735"/>
            <a:ext cx="107837" cy="21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9" name="">
            <a:extLst xmlns:a="http://schemas.openxmlformats.org/drawingml/2006/main">
              <a:ext uri="{FF2B5EF4-FFF2-40B4-BE49-F238E27FC236}">
                <a16:creationId xmlns:a16="http://schemas.microsoft.com/office/drawing/2014/main" id="{3452DF27-8B04-4575-A8BE-7028CAB20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5384668"/>
            <a:ext cx="107837" cy="10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0" name="">
            <a:extLst xmlns:a="http://schemas.openxmlformats.org/drawingml/2006/main">
              <a:ext uri="{FF2B5EF4-FFF2-40B4-BE49-F238E27FC236}">
                <a16:creationId xmlns:a16="http://schemas.microsoft.com/office/drawing/2014/main" id="{D24C6BFE-84BD-48A7-BBA7-688255FAD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436699" y="5392580"/>
            <a:ext cx="107837" cy="2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1" name="">
            <a:extLst xmlns:a="http://schemas.openxmlformats.org/drawingml/2006/main">
              <a:ext uri="{FF2B5EF4-FFF2-40B4-BE49-F238E27FC236}">
                <a16:creationId xmlns:a16="http://schemas.microsoft.com/office/drawing/2014/main" id="{601E74C4-5CFD-4C0A-A230-3A8C40506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44536" y="5377672"/>
            <a:ext cx="107837" cy="14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2" name="">
            <a:extLst xmlns:a="http://schemas.openxmlformats.org/drawingml/2006/main">
              <a:ext uri="{FF2B5EF4-FFF2-40B4-BE49-F238E27FC236}">
                <a16:creationId xmlns:a16="http://schemas.microsoft.com/office/drawing/2014/main" id="{CFC2F6E6-0240-4926-9C8B-456A557D7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52372" y="5351951"/>
            <a:ext cx="107837" cy="257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3" name="">
            <a:extLst xmlns:a="http://schemas.openxmlformats.org/drawingml/2006/main">
              <a:ext uri="{FF2B5EF4-FFF2-40B4-BE49-F238E27FC236}">
                <a16:creationId xmlns:a16="http://schemas.microsoft.com/office/drawing/2014/main" id="{CBF1BD05-C3C1-4A8E-94DC-BAF6ADC74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60209" y="5318305"/>
            <a:ext cx="107837" cy="33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4" name="">
            <a:extLst xmlns:a="http://schemas.openxmlformats.org/drawingml/2006/main">
              <a:ext uri="{FF2B5EF4-FFF2-40B4-BE49-F238E27FC236}">
                <a16:creationId xmlns:a16="http://schemas.microsoft.com/office/drawing/2014/main" id="{01F53708-A26D-4857-A8E9-D74C93F5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68046" y="5280509"/>
            <a:ext cx="107837" cy="377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5" name="">
            <a:extLst xmlns:a="http://schemas.openxmlformats.org/drawingml/2006/main">
              <a:ext uri="{FF2B5EF4-FFF2-40B4-BE49-F238E27FC236}">
                <a16:creationId xmlns:a16="http://schemas.microsoft.com/office/drawing/2014/main" id="{ECB49422-687E-4BA6-A8FF-F98F5075C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5882" y="5242805"/>
            <a:ext cx="107837" cy="377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6" name="">
            <a:extLst xmlns:a="http://schemas.openxmlformats.org/drawingml/2006/main">
              <a:ext uri="{FF2B5EF4-FFF2-40B4-BE49-F238E27FC236}">
                <a16:creationId xmlns:a16="http://schemas.microsoft.com/office/drawing/2014/main" id="{F1E6303A-8E80-422C-B948-5A672D574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5209425"/>
            <a:ext cx="107837" cy="33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7" name="">
            <a:extLst xmlns:a="http://schemas.openxmlformats.org/drawingml/2006/main">
              <a:ext uri="{FF2B5EF4-FFF2-40B4-BE49-F238E27FC236}">
                <a16:creationId xmlns:a16="http://schemas.microsoft.com/office/drawing/2014/main" id="{0ADD2704-B684-4ECA-A424-547170A08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5184116"/>
            <a:ext cx="107837" cy="2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8" name="">
            <a:extLst xmlns:a="http://schemas.openxmlformats.org/drawingml/2006/main">
              <a:ext uri="{FF2B5EF4-FFF2-40B4-BE49-F238E27FC236}">
                <a16:creationId xmlns:a16="http://schemas.microsoft.com/office/drawing/2014/main" id="{47E12F89-2F47-467B-96DD-47A48475B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5169718"/>
            <a:ext cx="107837" cy="143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9" name="">
            <a:extLst xmlns:a="http://schemas.openxmlformats.org/drawingml/2006/main">
              <a:ext uri="{FF2B5EF4-FFF2-40B4-BE49-F238E27FC236}">
                <a16:creationId xmlns:a16="http://schemas.microsoft.com/office/drawing/2014/main" id="{98C64068-9BB9-4014-B8D4-DD59DBB29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07229" y="5167846"/>
            <a:ext cx="107837" cy="18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0" name="">
            <a:extLst xmlns:a="http://schemas.openxmlformats.org/drawingml/2006/main">
              <a:ext uri="{FF2B5EF4-FFF2-40B4-BE49-F238E27FC236}">
                <a16:creationId xmlns:a16="http://schemas.microsoft.com/office/drawing/2014/main" id="{BF8BBDAD-C5C7-4158-BE09-1C7A74423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515065" y="5167846"/>
            <a:ext cx="107837" cy="108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1" name="">
            <a:extLst xmlns:a="http://schemas.openxmlformats.org/drawingml/2006/main">
              <a:ext uri="{FF2B5EF4-FFF2-40B4-BE49-F238E27FC236}">
                <a16:creationId xmlns:a16="http://schemas.microsoft.com/office/drawing/2014/main" id="{D6E58461-36DE-4D17-9E1D-468723E0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22902" y="5178712"/>
            <a:ext cx="107837" cy="223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2" name="">
            <a:extLst xmlns:a="http://schemas.openxmlformats.org/drawingml/2006/main">
              <a:ext uri="{FF2B5EF4-FFF2-40B4-BE49-F238E27FC236}">
                <a16:creationId xmlns:a16="http://schemas.microsoft.com/office/drawing/2014/main" id="{63728F7C-FF07-4677-B459-FA72377A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30738" y="5201095"/>
            <a:ext cx="107837" cy="313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3" name="">
            <a:extLst xmlns:a="http://schemas.openxmlformats.org/drawingml/2006/main">
              <a:ext uri="{FF2B5EF4-FFF2-40B4-BE49-F238E27FC236}">
                <a16:creationId xmlns:a16="http://schemas.microsoft.com/office/drawing/2014/main" id="{C8895BA0-7CAC-4D3D-A335-F2F35A21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9150" y="5432451"/>
            <a:ext cx="107837" cy="3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4" name="">
            <a:extLst xmlns:a="http://schemas.openxmlformats.org/drawingml/2006/main">
              <a:ext uri="{FF2B5EF4-FFF2-40B4-BE49-F238E27FC236}">
                <a16:creationId xmlns:a16="http://schemas.microsoft.com/office/drawing/2014/main" id="{5BA82E8F-1AC9-4E67-8DB2-CD1D19A49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26987" y="5395287"/>
            <a:ext cx="107837" cy="37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5" name="">
            <a:extLst xmlns:a="http://schemas.openxmlformats.org/drawingml/2006/main">
              <a:ext uri="{FF2B5EF4-FFF2-40B4-BE49-F238E27FC236}">
                <a16:creationId xmlns:a16="http://schemas.microsoft.com/office/drawing/2014/main" id="{C92D5008-65FA-446B-ADDD-119EA8F7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34823" y="5363255"/>
            <a:ext cx="107837" cy="320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6" name="">
            <a:extLst xmlns:a="http://schemas.openxmlformats.org/drawingml/2006/main">
              <a:ext uri="{FF2B5EF4-FFF2-40B4-BE49-F238E27FC236}">
                <a16:creationId xmlns:a16="http://schemas.microsoft.com/office/drawing/2014/main" id="{1B638235-69AF-4F74-A287-FFF642934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42660" y="5339951"/>
            <a:ext cx="107837" cy="233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7" name="">
            <a:extLst xmlns:a="http://schemas.openxmlformats.org/drawingml/2006/main">
              <a:ext uri="{FF2B5EF4-FFF2-40B4-BE49-F238E27FC236}">
                <a16:creationId xmlns:a16="http://schemas.microsoft.com/office/drawing/2014/main" id="{18F4E741-9EB1-40DA-84CD-1B90DA243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50496" y="5327989"/>
            <a:ext cx="107837" cy="11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8" name="">
            <a:extLst xmlns:a="http://schemas.openxmlformats.org/drawingml/2006/main">
              <a:ext uri="{FF2B5EF4-FFF2-40B4-BE49-F238E27FC236}">
                <a16:creationId xmlns:a16="http://schemas.microsoft.com/office/drawing/2014/main" id="{607E9D71-0EC8-414D-A74C-B7AA6AAC3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58333" y="5327989"/>
            <a:ext cx="107837" cy="7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9" name="">
            <a:extLst xmlns:a="http://schemas.openxmlformats.org/drawingml/2006/main">
              <a:ext uri="{FF2B5EF4-FFF2-40B4-BE49-F238E27FC236}">
                <a16:creationId xmlns:a16="http://schemas.microsoft.com/office/drawing/2014/main" id="{900E2AB7-E7C2-4B6B-A47A-BB8213BDE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66170" y="5328713"/>
            <a:ext cx="107837" cy="13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0" name="">
            <a:extLst xmlns:a="http://schemas.openxmlformats.org/drawingml/2006/main">
              <a:ext uri="{FF2B5EF4-FFF2-40B4-BE49-F238E27FC236}">
                <a16:creationId xmlns:a16="http://schemas.microsoft.com/office/drawing/2014/main" id="{D7FE68F8-0CF7-4DDB-9EAA-BB6E2E4E5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74006" y="5342041"/>
            <a:ext cx="107837" cy="24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1" name="">
            <a:extLst xmlns:a="http://schemas.openxmlformats.org/drawingml/2006/main">
              <a:ext uri="{FF2B5EF4-FFF2-40B4-BE49-F238E27FC236}">
                <a16:creationId xmlns:a16="http://schemas.microsoft.com/office/drawing/2014/main" id="{C95CE266-FFEE-4E90-8D18-972479ED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1843" y="5366478"/>
            <a:ext cx="107837" cy="32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2" name="">
            <a:extLst xmlns:a="http://schemas.openxmlformats.org/drawingml/2006/main">
              <a:ext uri="{FF2B5EF4-FFF2-40B4-BE49-F238E27FC236}">
                <a16:creationId xmlns:a16="http://schemas.microsoft.com/office/drawing/2014/main" id="{3C8D60A0-4478-41BA-9B11-A1EDAE0A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89679" y="5399280"/>
            <a:ext cx="107837" cy="374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3" name="">
            <a:extLst xmlns:a="http://schemas.openxmlformats.org/drawingml/2006/main">
              <a:ext uri="{FF2B5EF4-FFF2-40B4-BE49-F238E27FC236}">
                <a16:creationId xmlns:a16="http://schemas.microsoft.com/office/drawing/2014/main" id="{51891089-39A4-4341-B392-19ABAD4E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97516" y="5436766"/>
            <a:ext cx="107837" cy="37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4" name="">
            <a:extLst xmlns:a="http://schemas.openxmlformats.org/drawingml/2006/main">
              <a:ext uri="{FF2B5EF4-FFF2-40B4-BE49-F238E27FC236}">
                <a16:creationId xmlns:a16="http://schemas.microsoft.com/office/drawing/2014/main" id="{579579E7-3CE5-4FEA-A79F-E3F5778CF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05353" y="5474729"/>
            <a:ext cx="107837" cy="341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5" name="">
            <a:extLst xmlns:a="http://schemas.openxmlformats.org/drawingml/2006/main">
              <a:ext uri="{FF2B5EF4-FFF2-40B4-BE49-F238E27FC236}">
                <a16:creationId xmlns:a16="http://schemas.microsoft.com/office/drawing/2014/main" id="{EE76C096-F413-432F-A967-AFECE87DA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3189" y="5508909"/>
            <a:ext cx="107837" cy="265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6" name="">
            <a:extLst xmlns:a="http://schemas.openxmlformats.org/drawingml/2006/main">
              <a:ext uri="{FF2B5EF4-FFF2-40B4-BE49-F238E27FC236}">
                <a16:creationId xmlns:a16="http://schemas.microsoft.com/office/drawing/2014/main" id="{696D9D55-3DD3-4816-A364-5CF59369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21026" y="5535469"/>
            <a:ext cx="107837" cy="159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7" name="">
            <a:extLst xmlns:a="http://schemas.openxmlformats.org/drawingml/2006/main">
              <a:ext uri="{FF2B5EF4-FFF2-40B4-BE49-F238E27FC236}">
                <a16:creationId xmlns:a16="http://schemas.microsoft.com/office/drawing/2014/main" id="{CC5AB1F1-A6B4-4335-BD78-E0DC293C3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28863" y="5551428"/>
            <a:ext cx="107837" cy="35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8" name="">
            <a:extLst xmlns:a="http://schemas.openxmlformats.org/drawingml/2006/main">
              <a:ext uri="{FF2B5EF4-FFF2-40B4-BE49-F238E27FC236}">
                <a16:creationId xmlns:a16="http://schemas.microsoft.com/office/drawing/2014/main" id="{BB749803-0EA3-4AC6-80F0-773138D64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436699" y="5545770"/>
            <a:ext cx="107837" cy="9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9" name="">
            <a:extLst xmlns:a="http://schemas.openxmlformats.org/drawingml/2006/main">
              <a:ext uri="{FF2B5EF4-FFF2-40B4-BE49-F238E27FC236}">
                <a16:creationId xmlns:a16="http://schemas.microsoft.com/office/drawing/2014/main" id="{A5EF6A63-E032-41CB-A28C-87FDEA14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544536" y="5524788"/>
            <a:ext cx="107837" cy="209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0" name="">
            <a:extLst xmlns:a="http://schemas.openxmlformats.org/drawingml/2006/main">
              <a:ext uri="{FF2B5EF4-FFF2-40B4-BE49-F238E27FC236}">
                <a16:creationId xmlns:a16="http://schemas.microsoft.com/office/drawing/2014/main" id="{464CC195-67D5-4001-B71B-189138DBB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52372" y="5494404"/>
            <a:ext cx="107837" cy="30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1" name="">
            <a:extLst xmlns:a="http://schemas.openxmlformats.org/drawingml/2006/main">
              <a:ext uri="{FF2B5EF4-FFF2-40B4-BE49-F238E27FC236}">
                <a16:creationId xmlns:a16="http://schemas.microsoft.com/office/drawing/2014/main" id="{1EF9BEDD-4A3A-4A0E-BEA3-274EC562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60209" y="5458028"/>
            <a:ext cx="107837" cy="3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2" name="">
            <a:extLst xmlns:a="http://schemas.openxmlformats.org/drawingml/2006/main">
              <a:ext uri="{FF2B5EF4-FFF2-40B4-BE49-F238E27FC236}">
                <a16:creationId xmlns:a16="http://schemas.microsoft.com/office/drawing/2014/main" id="{0FD9101F-0895-48CB-B716-EA93D2442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68046" y="5419743"/>
            <a:ext cx="107837" cy="382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3" name="">
            <a:extLst xmlns:a="http://schemas.openxmlformats.org/drawingml/2006/main">
              <a:ext uri="{FF2B5EF4-FFF2-40B4-BE49-F238E27FC236}">
                <a16:creationId xmlns:a16="http://schemas.microsoft.com/office/drawing/2014/main" id="{512BEB85-A101-4723-A163-349B1A01D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75882" y="5383846"/>
            <a:ext cx="107837" cy="358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4" name="">
            <a:extLst xmlns:a="http://schemas.openxmlformats.org/drawingml/2006/main">
              <a:ext uri="{FF2B5EF4-FFF2-40B4-BE49-F238E27FC236}">
                <a16:creationId xmlns:a16="http://schemas.microsoft.com/office/drawing/2014/main" id="{4B26EE2A-4028-4A14-97FF-6B27BBFA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83719" y="5354365"/>
            <a:ext cx="107837" cy="294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5" name="">
            <a:extLst xmlns:a="http://schemas.openxmlformats.org/drawingml/2006/main">
              <a:ext uri="{FF2B5EF4-FFF2-40B4-BE49-F238E27FC236}">
                <a16:creationId xmlns:a16="http://schemas.microsoft.com/office/drawing/2014/main" id="{68A2D851-3794-48DE-BA5C-290BD7FBF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91555" y="5334609"/>
            <a:ext cx="107837" cy="197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6" name="">
            <a:extLst xmlns:a="http://schemas.openxmlformats.org/drawingml/2006/main">
              <a:ext uri="{FF2B5EF4-FFF2-40B4-BE49-F238E27FC236}">
                <a16:creationId xmlns:a16="http://schemas.microsoft.com/office/drawing/2014/main" id="{CE48C127-616D-43DA-8728-32E108EA3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299392" y="5326795"/>
            <a:ext cx="107837" cy="78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7" name="">
            <a:extLst xmlns:a="http://schemas.openxmlformats.org/drawingml/2006/main">
              <a:ext uri="{FF2B5EF4-FFF2-40B4-BE49-F238E27FC236}">
                <a16:creationId xmlns:a16="http://schemas.microsoft.com/office/drawing/2014/main" id="{F492B4DF-47E6-4983-B25F-4AC7AEC17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07229" y="5326795"/>
            <a:ext cx="107837" cy="50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8" name="">
            <a:extLst xmlns:a="http://schemas.openxmlformats.org/drawingml/2006/main">
              <a:ext uri="{FF2B5EF4-FFF2-40B4-BE49-F238E27FC236}">
                <a16:creationId xmlns:a16="http://schemas.microsoft.com/office/drawing/2014/main" id="{B8DD3EFC-1F00-4FC4-BEDA-DAC062799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515065" y="5331801"/>
            <a:ext cx="107837" cy="17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9" name="">
            <a:extLst xmlns:a="http://schemas.openxmlformats.org/drawingml/2006/main">
              <a:ext uri="{FF2B5EF4-FFF2-40B4-BE49-F238E27FC236}">
                <a16:creationId xmlns:a16="http://schemas.microsoft.com/office/drawing/2014/main" id="{A85F25C9-088D-4CC2-B115-A89E0A70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22902" y="5349065"/>
            <a:ext cx="107837" cy="27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0" name="">
            <a:extLst xmlns:a="http://schemas.openxmlformats.org/drawingml/2006/main">
              <a:ext uri="{FF2B5EF4-FFF2-40B4-BE49-F238E27FC236}">
                <a16:creationId xmlns:a16="http://schemas.microsoft.com/office/drawing/2014/main" id="{797A7CF7-5B88-4E3F-9D1B-45869191C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30738" y="5376648"/>
            <a:ext cx="107837" cy="348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1" name="">
            <a:extLst xmlns:a="http://schemas.openxmlformats.org/drawingml/2006/main">
              <a:ext uri="{FF2B5EF4-FFF2-40B4-BE49-F238E27FC236}">
                <a16:creationId xmlns:a16="http://schemas.microsoft.com/office/drawing/2014/main" id="{2AE2E63B-0067-4CA2-AB44-F9D3E5670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95575"/>
            <a:ext cx="3419475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23D"/>
          </a:solidFill>
          <a:ln xmlns:a="http://schemas.openxmlformats.org/drawingml/2006/main" w="0">
            <a:noFill/>
          </a:ln>
        </p:spPr>
      </p:sp>
      <p:sp>
        <p:nvSpPr>
          <p:cNvPr id="492" name="">
            <a:extLst xmlns:a="http://schemas.openxmlformats.org/drawingml/2006/main">
              <a:ext uri="{FF2B5EF4-FFF2-40B4-BE49-F238E27FC236}">
                <a16:creationId xmlns:a16="http://schemas.microsoft.com/office/drawing/2014/main" id="{319CD2C6-DD06-4E76-8BB4-04C0F9DDB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3409950"/>
            <a:ext cx="2371725" cy="1676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B368E"/>
          </a:solidFill>
          <a:ln xmlns:a="http://schemas.openxmlformats.org/drawingml/2006/main" w="0">
            <a:noFill/>
          </a:ln>
        </p:spPr>
      </p:sp>
      <p:sp>
        <p:nvSpPr>
          <p:cNvPr id="493" name="">
            <a:extLst xmlns:a="http://schemas.openxmlformats.org/drawingml/2006/main">
              <a:ext uri="{FF2B5EF4-FFF2-40B4-BE49-F238E27FC236}">
                <a16:creationId xmlns:a16="http://schemas.microsoft.com/office/drawing/2014/main" id="{8557C7EB-ECF2-4C36-9B04-5DF02614D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695575"/>
            <a:ext cx="3400425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CDE4"/>
          </a:solidFill>
          <a:ln xmlns:a="http://schemas.openxmlformats.org/drawingml/2006/main" w="0">
            <a:noFill/>
          </a:ln>
        </p:spPr>
      </p:sp>
      <p:sp>
        <p:nvSpPr>
          <p:cNvPr id="494" name="">
            <a:extLst xmlns:a="http://schemas.openxmlformats.org/drawingml/2006/main">
              <a:ext uri="{FF2B5EF4-FFF2-40B4-BE49-F238E27FC236}">
                <a16:creationId xmlns:a16="http://schemas.microsoft.com/office/drawing/2014/main" id="{D228924D-1F6F-4F24-89D8-5824F743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895600"/>
            <a:ext cx="190500" cy="2705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23D"/>
          </a:solidFill>
          <a:ln xmlns:a="http://schemas.openxmlformats.org/drawingml/2006/main" w="0">
            <a:noFill/>
          </a:ln>
        </p:spPr>
      </p:sp>
      <p:sp>
        <p:nvSpPr>
          <p:cNvPr id="495" name="">
            <a:extLst xmlns:a="http://schemas.openxmlformats.org/drawingml/2006/main">
              <a:ext uri="{FF2B5EF4-FFF2-40B4-BE49-F238E27FC236}">
                <a16:creationId xmlns:a16="http://schemas.microsoft.com/office/drawing/2014/main" id="{2A5AC8C7-9083-40CF-BA80-FFCC37C78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895600"/>
            <a:ext cx="190500" cy="2705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23D"/>
          </a:solidFill>
          <a:ln xmlns:a="http://schemas.openxmlformats.org/drawingml/2006/main" w="0">
            <a:noFill/>
          </a:ln>
        </p:spPr>
      </p:sp>
      <p:sp>
        <p:nvSpPr>
          <p:cNvPr id="496" name="">
            <a:extLst xmlns:a="http://schemas.openxmlformats.org/drawingml/2006/main">
              <a:ext uri="{FF2B5EF4-FFF2-40B4-BE49-F238E27FC236}">
                <a16:creationId xmlns:a16="http://schemas.microsoft.com/office/drawing/2014/main" id="{38AB960C-BE0B-451D-B5C7-E031288F4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895600"/>
            <a:ext cx="190500" cy="2705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23D"/>
          </a:solidFill>
          <a:ln xmlns:a="http://schemas.openxmlformats.org/drawingml/2006/main" w="0">
            <a:noFill/>
          </a:ln>
        </p:spPr>
      </p:sp>
      <p:sp>
        <p:nvSpPr>
          <p:cNvPr id="497" name="">
            <a:extLst xmlns:a="http://schemas.openxmlformats.org/drawingml/2006/main">
              <a:ext uri="{FF2B5EF4-FFF2-40B4-BE49-F238E27FC236}">
                <a16:creationId xmlns:a16="http://schemas.microsoft.com/office/drawing/2014/main" id="{6B31DBB0-C98A-4B02-8CB2-0BF85DB10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895600"/>
            <a:ext cx="190500" cy="2705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23D"/>
          </a:solidFill>
          <a:ln xmlns:a="http://schemas.openxmlformats.org/drawingml/2006/main" w="0">
            <a:noFill/>
          </a:ln>
        </p:spPr>
      </p:sp>
      <p:sp>
        <p:nvSpPr>
          <p:cNvPr id="498" name="">
            <a:extLst xmlns:a="http://schemas.openxmlformats.org/drawingml/2006/main">
              <a:ext uri="{FF2B5EF4-FFF2-40B4-BE49-F238E27FC236}">
                <a16:creationId xmlns:a16="http://schemas.microsoft.com/office/drawing/2014/main" id="{2A359447-713F-4F70-8437-0C57E49EC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895600"/>
            <a:ext cx="190500" cy="2705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23D"/>
          </a:solidFill>
          <a:ln xmlns:a="http://schemas.openxmlformats.org/drawingml/2006/main" w="0">
            <a:noFill/>
          </a:ln>
        </p:spPr>
      </p:sp>
      <p:sp>
        <p:nvSpPr>
          <p:cNvPr id="499" name="">
            <a:extLst xmlns:a="http://schemas.openxmlformats.org/drawingml/2006/main">
              <a:ext uri="{FF2B5EF4-FFF2-40B4-BE49-F238E27FC236}">
                <a16:creationId xmlns:a16="http://schemas.microsoft.com/office/drawing/2014/main" id="{196C15DF-D86A-44E5-A37D-294B89AC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2895600"/>
            <a:ext cx="190500" cy="2705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23D"/>
          </a:solidFill>
          <a:ln xmlns:a="http://schemas.openxmlformats.org/drawingml/2006/main" w="0">
            <a:noFill/>
          </a:ln>
        </p:spPr>
      </p:sp>
      <p:sp>
        <p:nvSpPr>
          <p:cNvPr id="500" name="">
            <a:extLst xmlns:a="http://schemas.openxmlformats.org/drawingml/2006/main">
              <a:ext uri="{FF2B5EF4-FFF2-40B4-BE49-F238E27FC236}">
                <a16:creationId xmlns:a16="http://schemas.microsoft.com/office/drawing/2014/main" id="{DBE34E76-56B7-419F-918E-82B94588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2895600"/>
            <a:ext cx="190500" cy="2705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23D"/>
          </a:solidFill>
          <a:ln xmlns:a="http://schemas.openxmlformats.org/drawingml/2006/main" w="0">
            <a:noFill/>
          </a:ln>
        </p:spPr>
      </p:sp>
      <p:sp>
        <p:nvSpPr>
          <p:cNvPr id="501" name="">
            <a:extLst xmlns:a="http://schemas.openxmlformats.org/drawingml/2006/main">
              <a:ext uri="{FF2B5EF4-FFF2-40B4-BE49-F238E27FC236}">
                <a16:creationId xmlns:a16="http://schemas.microsoft.com/office/drawing/2014/main" id="{93053326-8B74-4696-B9D2-3F4250C7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34075"/>
            <a:ext cx="3333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连续</a:t>
            </a:r>
          </a:p>
        </p:txBody>
      </p:sp>
      <p:sp>
        <p:nvSpPr>
          <p:cNvPr id="502" name="">
            <a:extLst xmlns:a="http://schemas.openxmlformats.org/drawingml/2006/main">
              <a:ext uri="{FF2B5EF4-FFF2-40B4-BE49-F238E27FC236}">
                <a16:creationId xmlns:a16="http://schemas.microsoft.com/office/drawing/2014/main" id="{1D30629F-228A-4AE1-9BB4-2777E7038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934075"/>
            <a:ext cx="3333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集中</a:t>
            </a:r>
          </a:p>
        </p:txBody>
      </p:sp>
      <p:sp>
        <p:nvSpPr>
          <p:cNvPr id="503" name="">
            <a:extLst xmlns:a="http://schemas.openxmlformats.org/drawingml/2006/main">
              <a:ext uri="{FF2B5EF4-FFF2-40B4-BE49-F238E27FC236}">
                <a16:creationId xmlns:a16="http://schemas.microsoft.com/office/drawing/2014/main" id="{04223BD0-D1F1-4094-BFEA-ACA3227F6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5934075"/>
            <a:ext cx="3333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交替</a:t>
            </a:r>
          </a:p>
        </p:txBody>
      </p:sp>
    </p:spTree>
    <p:extLst>
      <p:ext uri="{BB962C8B-B14F-4D97-AF65-F5344CB8AC3E}">
        <p14:creationId xmlns:p14="http://schemas.microsoft.com/office/powerpoint/2010/main" val="3885064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722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4FC98A-0ED6-43F1-A009-03916B395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43C4A8-D3FD-4A4D-84CB-83AF03EBC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BF6BAD-7BAE-4C5F-B1DC-1F985A272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E98808-4F35-4D95-9C0E-76B3BDBB3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0C6830-15E8-4773-AA2D-76590114D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4F0D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F3A2B8-CDF7-4222-9C56-F0723FE2F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DD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C1A019-275F-4F0A-B059-69D327380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折频展示提案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214EFE-27E7-49F5-83D2-FA2B089F5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E59F66-C0F4-486C-923A-DAC48C4CC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F74179-BF8E-498F-986D-4302D84EA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给声音，一个视觉入口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A5E27E-2636-4104-AD9A-94ACA474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折频视觉提案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BE1797-8102-4279-B3A4-CD4DFBC9A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990850"/>
            <a:ext cx="5305425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5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听见变化，</a:t>
            </a:r>
          </a:p>
          <a:p xmlns:a="http://schemas.openxmlformats.org/drawingml/2006/main">
            <a:pPr>
              <a:buNone/>
              <a:defRPr sz="35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0">
                <a:solidFill>
                  <a:srgbClr val="27223D"/>
                </a:solidFill>
                <a:latin typeface="Microsoft YaHei"/>
                <a:ea typeface="Microsoft YaHei"/>
                <a:cs typeface="Microsoft YaHei"/>
              </a:rPr>
              <a:t>看见自己的节奏。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B12889-E571-4A3E-A9B5-CED14EFD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5238750"/>
            <a:ext cx="5238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八戒智创设计咨询：</a:t>
            </a:r>
          </a:p>
          <a:p xmlns:a="http://schemas.openxmlformats.org/drawingml/2006/main">
            <a:pPr>
              <a:buNone/>
              <a:def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B368E"/>
                </a:solidFill>
                <a:latin typeface="Microsoft YaHei"/>
                <a:ea typeface="Microsoft YaHei"/>
                <a:cs typeface="Microsoft YaHei"/>
              </a:rPr>
              <a:t>17709151771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FAE652-940E-4904-9AA2-07F45344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2867025"/>
            <a:ext cx="167708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B33CF7-ECFC-430C-ABB6-187EFA9A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86833" y="2904776"/>
            <a:ext cx="167708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757F54-6CBE-417A-8304-D39DC9476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4541" y="2938290"/>
            <a:ext cx="167708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5F27B6-E4F7-4029-A749-0C3EF035D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2249" y="2963806"/>
            <a:ext cx="167708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4DE168-0528-4386-A499-E6CC7437D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89957" y="2978459"/>
            <a:ext cx="167708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5D6D81-12E9-4CFD-9388-00C52BA01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2970006"/>
            <a:ext cx="167708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CD8878-0F33-44C0-A255-F84E0DE84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2947847"/>
            <a:ext cx="167708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BEBB61-C586-4982-AD52-A7746F903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2916618"/>
            <a:ext cx="167708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7BB9B9-DB99-4A48-B570-A1B6EA8F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60789" y="2879823"/>
            <a:ext cx="167708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E2D253-369C-4F5E-B4D7-33024168D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28497" y="2841591"/>
            <a:ext cx="167708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4CFD09-55FA-4886-BC79-427E012F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96205" y="2806214"/>
            <a:ext cx="167708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8C1ECF-CE0D-484B-9941-3DDBA41C9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463913" y="2777662"/>
            <a:ext cx="167708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361E1B3-E480-4F6E-A120-ADBFC59D9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31621" y="2759139"/>
            <a:ext cx="167708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04BC7C3-EF30-4F37-8F7B-1C7CF6F9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99329" y="2752725"/>
            <a:ext cx="167708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F718E92-591C-4FD0-922A-EEB0F2B63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2752725"/>
            <a:ext cx="167708" cy="6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914E268-6160-4D6A-8A79-C1BF297F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2759139"/>
            <a:ext cx="167708" cy="18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883BDDF-9ABF-40F2-A288-99C054482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2777662"/>
            <a:ext cx="167708" cy="285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79E7132-81A7-4DE6-93A3-85805AC85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70162" y="2806214"/>
            <a:ext cx="167708" cy="35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E3BB332-DB2D-4410-8F7C-ACAE6118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37870" y="2841591"/>
            <a:ext cx="167708" cy="38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869E772-4E73-4935-9303-68BB1EDE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805578" y="2879823"/>
            <a:ext cx="167708" cy="367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0499920-2AEE-4462-A13D-DCAEBD3D0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73286" y="2916618"/>
            <a:ext cx="167708" cy="31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0948858-72F7-43EC-94DB-EEE66EBE2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40994" y="2947847"/>
            <a:ext cx="167708" cy="221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24F67DD-3FBF-4CAE-8304-2D80C1611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08702" y="2970006"/>
            <a:ext cx="167708" cy="106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3FC7221-D63F-4DDA-B480-9ADD6278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2978459"/>
            <a:ext cx="167708" cy="21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6251619-B2B8-4B08-ABD6-938441D33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2963806"/>
            <a:ext cx="167708" cy="146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31E43E6-6E4E-4D6F-B076-6FB1B0820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2938290"/>
            <a:ext cx="167708" cy="2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947583A-222B-483C-86A8-706955294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79534" y="2904776"/>
            <a:ext cx="167708" cy="33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D6074A3-9278-4FF1-856C-39D7DA48F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47242" y="2867025"/>
            <a:ext cx="167708" cy="377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095A4DD-A430-4EAD-BC38-A7DD8A67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007172"/>
            <a:ext cx="167708" cy="35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CFC9659-6C4B-4EC7-974A-82169EB75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86833" y="3043164"/>
            <a:ext cx="167708" cy="296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FBE2651-F15A-484B-823D-7941F9B55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4541" y="3072821"/>
            <a:ext cx="167708" cy="199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2614211-60D0-4ED8-8867-1A143D3D1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2249" y="3092813"/>
            <a:ext cx="167708" cy="8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AE4BAAD-680C-4023-8D9E-87509944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3096164"/>
            <a:ext cx="167708" cy="47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BDF3E7C-31C2-4A56-887E-3188B4C26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3079147"/>
            <a:ext cx="167708" cy="170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AC105FD-2A34-483B-90EC-6980EBB9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3051756"/>
            <a:ext cx="167708" cy="273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E89F5B49-3DEF-4666-8F5F-42BEED734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3017064"/>
            <a:ext cx="167708" cy="34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5C8733B-FD20-402E-B2D0-4C0C1CC03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60789" y="2978965"/>
            <a:ext cx="167708" cy="38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0AB47E9-2DA5-47A2-ABBD-D4A785882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28497" y="2941735"/>
            <a:ext cx="167708" cy="372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F236E975-F426-4574-9CD8-F6695EE40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96205" y="2909553"/>
            <a:ext cx="167708" cy="321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579E7C1-1D5E-4737-A0D1-1E00041A9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463913" y="2886031"/>
            <a:ext cx="167708" cy="235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CDB699EA-8213-459C-BC8E-AE3DCDB46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31621" y="2873807"/>
            <a:ext cx="167708" cy="12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A9086D62-EDA3-4284-BCCA-0D681B41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2873807"/>
            <a:ext cx="167708" cy="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1F4C89F3-2204-4B27-BA55-490D95649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2874255"/>
            <a:ext cx="167708" cy="13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E75A136-4E4F-49CA-B74A-DB7E5728C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2887324"/>
            <a:ext cx="167708" cy="242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652B1221-966D-4AAE-8120-3EF38F429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2911548"/>
            <a:ext cx="167708" cy="32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4A87A3D6-2517-4209-A7B0-C78392658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70162" y="2944207"/>
            <a:ext cx="167708" cy="37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62D14E74-B3E0-4EA1-92F3-F549899D7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37870" y="2981636"/>
            <a:ext cx="167708" cy="379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FC91D42B-D1EC-4ABC-BC0F-491F58DF5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805578" y="3019634"/>
            <a:ext cx="167708" cy="343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D5AFFFC1-2767-4C19-86EB-8E2E9CE01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73286" y="3053937"/>
            <a:ext cx="167708" cy="26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52076502-D3BB-4D81-82AC-D155C8873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40994" y="3080695"/>
            <a:ext cx="167708" cy="16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BBD8F9AF-F187-4C15-BC58-D81EC1B2F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08702" y="3096904"/>
            <a:ext cx="167708" cy="3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57494E5A-665B-4049-9678-33E9D127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3091789"/>
            <a:ext cx="167708" cy="8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5E3B2290-0271-45FD-A5EC-A160511A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3071039"/>
            <a:ext cx="167708" cy="20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43887122-510D-42F9-A61D-DB90A862F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3040824"/>
            <a:ext cx="167708" cy="30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060EAA50-4004-43D9-B23E-9F49BA07A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79534" y="3004535"/>
            <a:ext cx="167708" cy="36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651BD417-161B-49B9-938E-9ED57C763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47242" y="2966246"/>
            <a:ext cx="167708" cy="382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A59C8D00-23E4-4F3D-A2A7-E1BAFEA64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146657"/>
            <a:ext cx="167708" cy="330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9B0E15CC-707F-4A4D-A00B-3971B0AD3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86833" y="3179729"/>
            <a:ext cx="167708" cy="24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D892B4B7-3431-47C7-8264-67F1F851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4541" y="3204569"/>
            <a:ext cx="167708" cy="138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4A944BE9-A447-460C-A26B-EECC09CAE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2249" y="3218391"/>
            <a:ext cx="167708" cy="12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F37EA9ED-2E71-469B-80E5-FF4DD322E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3208185"/>
            <a:ext cx="167708" cy="11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38960D13-21FA-4952-BFEF-EEB562F5F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3185301"/>
            <a:ext cx="167708" cy="228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7A26E10E-1031-4FC1-9786-E8A09FABB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3153562"/>
            <a:ext cx="167708" cy="31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E06DC94A-7518-46EA-A90A-79CCB9412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3116529"/>
            <a:ext cx="167708" cy="370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FDC3410B-B6CD-4C7A-ACC1-65674666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60789" y="3078358"/>
            <a:ext cx="167708" cy="381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BF6B3F5A-492E-46F3-917F-3D05230EA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28497" y="3043333"/>
            <a:ext cx="167708" cy="35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B0BCA40A-076D-4532-8046-86A9F9528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96205" y="3015386"/>
            <a:ext cx="167708" cy="279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55D3E357-EB9E-4E32-ACE9-ACB71D12B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463913" y="2997653"/>
            <a:ext cx="167708" cy="17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F9CBF280-9E94-444C-AFE7-016702175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31621" y="2992124"/>
            <a:ext cx="167708" cy="55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2DA5B7DC-8724-43AB-BA26-D4D481E5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2992124"/>
            <a:ext cx="167708" cy="72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05F7F38F-DEB8-4FF8-A0DB-55A7C92D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2999419"/>
            <a:ext cx="167708" cy="193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998DE2BC-66EE-4FE9-BB28-DD7EE739D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3018721"/>
            <a:ext cx="167708" cy="291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2FEF25E6-22C7-4644-A62A-696EE78A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3047862"/>
            <a:ext cx="167708" cy="357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1F51ACF7-9736-4036-A4C3-E89CE7484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70162" y="3083573"/>
            <a:ext cx="167708" cy="38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AA9095E9-58EF-4FF3-8754-BD9654F1F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37870" y="3121844"/>
            <a:ext cx="167708" cy="36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63CE791E-C2C4-433F-AF3F-7414DDF2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805578" y="3158381"/>
            <a:ext cx="167708" cy="307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A412C764-74D0-461E-82AF-7FA9CB1F7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73286" y="3189084"/>
            <a:ext cx="167708" cy="21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9B5F17C6-50DC-4C19-9ED6-C6C78395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40994" y="3210505"/>
            <a:ext cx="167708" cy="97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47CB4CD5-1330-4D60-A28D-63F243B5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3217201"/>
            <a:ext cx="167708" cy="30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ACE0CF7C-276F-497F-8093-CEDE5861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3201724"/>
            <a:ext cx="167708" cy="154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2A1063E1-406C-4957-AFC5-1EDD0415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3175547"/>
            <a:ext cx="167708" cy="26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5ADEB28D-F00F-4299-80B3-11F92C998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3141609"/>
            <a:ext cx="167708" cy="33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BCB023A5-43CA-4AF2-AED8-03F59A64A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79534" y="3103718"/>
            <a:ext cx="167708" cy="378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54D17DA3-240E-4B81-924B-69B489F9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47242" y="3066127"/>
            <a:ext cx="167708" cy="375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C979DD9A-1A20-4F2C-9557-41B5143AC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284842"/>
            <a:ext cx="167708" cy="29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DB108C41-51C3-491F-BFA9-2FBB10DBD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86833" y="3313923"/>
            <a:ext cx="167708" cy="192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90936F24-D2F2-4625-9220-61F1E6E5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4541" y="3333146"/>
            <a:ext cx="167708" cy="72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955D1B29-E48E-47FF-B278-C55142FD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3334731"/>
            <a:ext cx="167708" cy="5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5CF2F1FB-4265-44B6-9512-0BFF056CB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3316916"/>
            <a:ext cx="167708" cy="178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9A6B99B0-0FE8-46AF-81BB-D847CA58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3288906"/>
            <a:ext cx="167708" cy="2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61B6ADF0-9A2E-456E-AE58-25F1DAE92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3253844"/>
            <a:ext cx="167708" cy="350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FE78ED3A-4065-4124-8169-3A28A9078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3215666"/>
            <a:ext cx="167708" cy="381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2F513C52-90DA-4510-9F15-D97BEDEF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60789" y="3178656"/>
            <a:ext cx="167708" cy="37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BB232A0C-3133-4677-B28A-D56A2486F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28497" y="3146969"/>
            <a:ext cx="167708" cy="31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0A511881-ECE7-46C8-B13B-A1FC299F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96205" y="3124159"/>
            <a:ext cx="167708" cy="2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A9D90F15-7320-4DCC-A36F-E4EBA0AF1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463913" y="3112789"/>
            <a:ext cx="167708" cy="113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DBF18F42-151D-429B-8276-89AC9A4DC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3112789"/>
            <a:ext cx="167708" cy="1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AFE6575F-4782-4254-90E8-9C74B12CB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3114132"/>
            <a:ext cx="167708" cy="13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128E92DA-02FA-4A4F-A6A8-EB0B53C1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3128040"/>
            <a:ext cx="167708" cy="249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68CF8077-2A22-4AD9-9FB8-D0A1CD39E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3152951"/>
            <a:ext cx="167708" cy="331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186065EA-6D68-40F0-AC47-639ECD723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3186068"/>
            <a:ext cx="167708" cy="37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73420F3E-8BD7-497E-ABC0-2F8AC7B9A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70162" y="3223676"/>
            <a:ext cx="167708" cy="378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FCE5F2D3-2EDC-487D-BE5F-D0985F4E1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37870" y="3261553"/>
            <a:ext cx="167708" cy="33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D5534615-4A1E-493F-AE58-4F52FACD5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805578" y="3295449"/>
            <a:ext cx="167708" cy="261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FC9AEC12-B74B-47B2-A245-C3BCDEB8B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73286" y="3321558"/>
            <a:ext cx="167708" cy="153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3E84399F-16A1-4FC3-B57B-642F8C165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40994" y="3336952"/>
            <a:ext cx="167708" cy="29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EA3AAD35-ED7D-4C8C-8E6F-8B39D9CE9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3330075"/>
            <a:ext cx="167708" cy="98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101BCD60-F0CE-406A-9962-627D0822E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3308578"/>
            <a:ext cx="167708" cy="214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BF74C32C-2178-4F34-B46D-31D081B21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3277820"/>
            <a:ext cx="167708" cy="307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545C949E-03FC-47C1-B590-2FBA29EF2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3241256"/>
            <a:ext cx="167708" cy="365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C3E002FC-37FE-4DA0-B5FF-49C25CD54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79534" y="3202987"/>
            <a:ext cx="167708" cy="382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2933DD28-DAD8-4F28-B55E-D20232F4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47242" y="3167310"/>
            <a:ext cx="167708" cy="35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86261680-1CC1-4177-A722-03C9855B6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421127"/>
            <a:ext cx="167708" cy="241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229CB3FF-59CD-48DC-9D48-A23941501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86833" y="3445279"/>
            <a:ext cx="167708" cy="12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17E33B94-6484-4C55-9F52-420AF8B7A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4541" y="3458262"/>
            <a:ext cx="167708" cy="3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BA25CD73-D5BF-46B8-8807-CAE7F712F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3446308"/>
            <a:ext cx="167708" cy="123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69FDC38A-1168-4B5F-9F89-3D602044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3422712"/>
            <a:ext cx="167708" cy="23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78989844-2605-4DEA-BE68-4BA21386E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3390480"/>
            <a:ext cx="167708" cy="32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3" name="">
            <a:extLst xmlns:a="http://schemas.openxmlformats.org/drawingml/2006/main">
              <a:ext uri="{FF2B5EF4-FFF2-40B4-BE49-F238E27FC236}">
                <a16:creationId xmlns:a16="http://schemas.microsoft.com/office/drawing/2014/main" id="{56058926-3CB1-4277-923B-2C4C02829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3353229"/>
            <a:ext cx="167708" cy="37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FC1FE76C-0F3D-46E7-9EB1-FA23C21FD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3315140"/>
            <a:ext cx="167708" cy="380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8A632081-EB34-4D70-A00D-F192E4160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60789" y="3280487"/>
            <a:ext cx="167708" cy="34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6" name="">
            <a:extLst xmlns:a="http://schemas.openxmlformats.org/drawingml/2006/main">
              <a:ext uri="{FF2B5EF4-FFF2-40B4-BE49-F238E27FC236}">
                <a16:creationId xmlns:a16="http://schemas.microsoft.com/office/drawing/2014/main" id="{7FA9E3C8-934B-4DE7-983D-3D3229C21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28497" y="3253160"/>
            <a:ext cx="167708" cy="273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7" name="">
            <a:extLst xmlns:a="http://schemas.openxmlformats.org/drawingml/2006/main">
              <a:ext uri="{FF2B5EF4-FFF2-40B4-BE49-F238E27FC236}">
                <a16:creationId xmlns:a16="http://schemas.microsoft.com/office/drawing/2014/main" id="{AD5AB6F7-C0B7-4BFF-821F-233DEFDF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96205" y="3236226"/>
            <a:ext cx="167708" cy="1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ED093525-152A-400D-A1DE-1908FEC64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463913" y="3231585"/>
            <a:ext cx="167708" cy="46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39" name="">
            <a:extLst xmlns:a="http://schemas.openxmlformats.org/drawingml/2006/main">
              <a:ext uri="{FF2B5EF4-FFF2-40B4-BE49-F238E27FC236}">
                <a16:creationId xmlns:a16="http://schemas.microsoft.com/office/drawing/2014/main" id="{99D3F34F-FF7F-4A31-A6F1-20EFC337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3231585"/>
            <a:ext cx="167708" cy="81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0" name="">
            <a:extLst xmlns:a="http://schemas.openxmlformats.org/drawingml/2006/main">
              <a:ext uri="{FF2B5EF4-FFF2-40B4-BE49-F238E27FC236}">
                <a16:creationId xmlns:a16="http://schemas.microsoft.com/office/drawing/2014/main" id="{A0B04BC3-554F-4A15-8A97-7098BB84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3239758"/>
            <a:ext cx="167708" cy="20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1" name="">
            <a:extLst xmlns:a="http://schemas.openxmlformats.org/drawingml/2006/main">
              <a:ext uri="{FF2B5EF4-FFF2-40B4-BE49-F238E27FC236}">
                <a16:creationId xmlns:a16="http://schemas.microsoft.com/office/drawing/2014/main" id="{8C64AF87-0F3C-48FA-932D-9A6F6955E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3259828"/>
            <a:ext cx="167708" cy="297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2" name="">
            <a:extLst xmlns:a="http://schemas.openxmlformats.org/drawingml/2006/main">
              <a:ext uri="{FF2B5EF4-FFF2-40B4-BE49-F238E27FC236}">
                <a16:creationId xmlns:a16="http://schemas.microsoft.com/office/drawing/2014/main" id="{B5EACC6B-6037-45CC-9607-2C885E84F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3289543"/>
            <a:ext cx="167708" cy="360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3" name="">
            <a:extLst xmlns:a="http://schemas.openxmlformats.org/drawingml/2006/main">
              <a:ext uri="{FF2B5EF4-FFF2-40B4-BE49-F238E27FC236}">
                <a16:creationId xmlns:a16="http://schemas.microsoft.com/office/drawing/2014/main" id="{51A2E030-7C68-49E1-A168-D5B250B04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3325567"/>
            <a:ext cx="167708" cy="382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4" name="">
            <a:extLst xmlns:a="http://schemas.openxmlformats.org/drawingml/2006/main">
              <a:ext uri="{FF2B5EF4-FFF2-40B4-BE49-F238E27FC236}">
                <a16:creationId xmlns:a16="http://schemas.microsoft.com/office/drawing/2014/main" id="{740709DD-3499-451E-842B-18F9C35B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70162" y="3363857"/>
            <a:ext cx="167708" cy="362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5" name="">
            <a:extLst xmlns:a="http://schemas.openxmlformats.org/drawingml/2006/main">
              <a:ext uri="{FF2B5EF4-FFF2-40B4-BE49-F238E27FC236}">
                <a16:creationId xmlns:a16="http://schemas.microsoft.com/office/drawing/2014/main" id="{2E00766E-73C2-4AFD-B854-4AEDF0479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37870" y="3400116"/>
            <a:ext cx="167708" cy="301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6" name="">
            <a:extLst xmlns:a="http://schemas.openxmlformats.org/drawingml/2006/main">
              <a:ext uri="{FF2B5EF4-FFF2-40B4-BE49-F238E27FC236}">
                <a16:creationId xmlns:a16="http://schemas.microsoft.com/office/drawing/2014/main" id="{847852E4-C799-4F09-9A29-96A3F127E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805578" y="3430275"/>
            <a:ext cx="167708" cy="206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7" name="">
            <a:extLst xmlns:a="http://schemas.openxmlformats.org/drawingml/2006/main">
              <a:ext uri="{FF2B5EF4-FFF2-40B4-BE49-F238E27FC236}">
                <a16:creationId xmlns:a16="http://schemas.microsoft.com/office/drawing/2014/main" id="{612D35EA-1E62-4082-BE5D-D2B0E119D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73286" y="3450948"/>
            <a:ext cx="167708" cy="88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8" name="">
            <a:extLst xmlns:a="http://schemas.openxmlformats.org/drawingml/2006/main">
              <a:ext uri="{FF2B5EF4-FFF2-40B4-BE49-F238E27FC236}">
                <a16:creationId xmlns:a16="http://schemas.microsoft.com/office/drawing/2014/main" id="{9C83FB20-56BD-49E2-B987-22C91568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3455882"/>
            <a:ext cx="167708" cy="3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49" name="">
            <a:extLst xmlns:a="http://schemas.openxmlformats.org/drawingml/2006/main">
              <a:ext uri="{FF2B5EF4-FFF2-40B4-BE49-F238E27FC236}">
                <a16:creationId xmlns:a16="http://schemas.microsoft.com/office/drawing/2014/main" id="{1BF2C344-EB84-4571-A6AD-0D4093AC6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3439589"/>
            <a:ext cx="167708" cy="16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0" name="">
            <a:extLst xmlns:a="http://schemas.openxmlformats.org/drawingml/2006/main">
              <a:ext uri="{FF2B5EF4-FFF2-40B4-BE49-F238E27FC236}">
                <a16:creationId xmlns:a16="http://schemas.microsoft.com/office/drawing/2014/main" id="{6B144A9C-B747-4D25-88BD-DA3327A4A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3412766"/>
            <a:ext cx="167708" cy="26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1" name="">
            <a:extLst xmlns:a="http://schemas.openxmlformats.org/drawingml/2006/main">
              <a:ext uri="{FF2B5EF4-FFF2-40B4-BE49-F238E27FC236}">
                <a16:creationId xmlns:a16="http://schemas.microsoft.com/office/drawing/2014/main" id="{86B8B247-4AB0-4D4E-A277-AE96F0FC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3378422"/>
            <a:ext cx="167708" cy="343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2" name="">
            <a:extLst xmlns:a="http://schemas.openxmlformats.org/drawingml/2006/main">
              <a:ext uri="{FF2B5EF4-FFF2-40B4-BE49-F238E27FC236}">
                <a16:creationId xmlns:a16="http://schemas.microsoft.com/office/drawing/2014/main" id="{4BFB0D72-AB07-4AA5-8FE0-F1EEB70C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3340412"/>
            <a:ext cx="167708" cy="380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3" name="">
            <a:extLst xmlns:a="http://schemas.openxmlformats.org/drawingml/2006/main">
              <a:ext uri="{FF2B5EF4-FFF2-40B4-BE49-F238E27FC236}">
                <a16:creationId xmlns:a16="http://schemas.microsoft.com/office/drawing/2014/main" id="{672ABF4F-9E4B-4F13-B842-0F3A89BE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79534" y="3303003"/>
            <a:ext cx="167708" cy="374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4" name="">
            <a:extLst xmlns:a="http://schemas.openxmlformats.org/drawingml/2006/main">
              <a:ext uri="{FF2B5EF4-FFF2-40B4-BE49-F238E27FC236}">
                <a16:creationId xmlns:a16="http://schemas.microsoft.com/office/drawing/2014/main" id="{FBDC4343-CD92-4550-9FCD-5368D6144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47242" y="3270392"/>
            <a:ext cx="167708" cy="326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5" name="">
            <a:extLst xmlns:a="http://schemas.openxmlformats.org/drawingml/2006/main">
              <a:ext uri="{FF2B5EF4-FFF2-40B4-BE49-F238E27FC236}">
                <a16:creationId xmlns:a16="http://schemas.microsoft.com/office/drawing/2014/main" id="{1C3C12F6-122D-4FEF-9786-0D0BEE7A8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554978"/>
            <a:ext cx="167708" cy="184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6" name="">
            <a:extLst xmlns:a="http://schemas.openxmlformats.org/drawingml/2006/main">
              <a:ext uri="{FF2B5EF4-FFF2-40B4-BE49-F238E27FC236}">
                <a16:creationId xmlns:a16="http://schemas.microsoft.com/office/drawing/2014/main" id="{CF00A506-6764-43EC-90B0-B1F808356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86833" y="3573420"/>
            <a:ext cx="167708" cy="63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7" name="">
            <a:extLst xmlns:a="http://schemas.openxmlformats.org/drawingml/2006/main">
              <a:ext uri="{FF2B5EF4-FFF2-40B4-BE49-F238E27FC236}">
                <a16:creationId xmlns:a16="http://schemas.microsoft.com/office/drawing/2014/main" id="{FD9015AC-1961-4B0E-A443-4D473A581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3573238"/>
            <a:ext cx="167708" cy="6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8" name="">
            <a:extLst xmlns:a="http://schemas.openxmlformats.org/drawingml/2006/main">
              <a:ext uri="{FF2B5EF4-FFF2-40B4-BE49-F238E27FC236}">
                <a16:creationId xmlns:a16="http://schemas.microsoft.com/office/drawing/2014/main" id="{20304DD1-C873-4965-8025-2E1E7A573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3554635"/>
            <a:ext cx="167708" cy="18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59" name="">
            <a:extLst xmlns:a="http://schemas.openxmlformats.org/drawingml/2006/main">
              <a:ext uri="{FF2B5EF4-FFF2-40B4-BE49-F238E27FC236}">
                <a16:creationId xmlns:a16="http://schemas.microsoft.com/office/drawing/2014/main" id="{2883C8A3-007D-4553-ADF4-24BD6499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3526022"/>
            <a:ext cx="167708" cy="286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0" name="">
            <a:extLst xmlns:a="http://schemas.openxmlformats.org/drawingml/2006/main">
              <a:ext uri="{FF2B5EF4-FFF2-40B4-BE49-F238E27FC236}">
                <a16:creationId xmlns:a16="http://schemas.microsoft.com/office/drawing/2014/main" id="{E0493D8C-5F6D-4F2A-9E1D-0A7B10D22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3490610"/>
            <a:ext cx="167708" cy="354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1" name="">
            <a:extLst xmlns:a="http://schemas.openxmlformats.org/drawingml/2006/main">
              <a:ext uri="{FF2B5EF4-FFF2-40B4-BE49-F238E27FC236}">
                <a16:creationId xmlns:a16="http://schemas.microsoft.com/office/drawing/2014/main" id="{2ABC707C-B858-4D4E-966D-5BF13AAA3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3452373"/>
            <a:ext cx="167708" cy="382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2" name="">
            <a:extLst xmlns:a="http://schemas.openxmlformats.org/drawingml/2006/main">
              <a:ext uri="{FF2B5EF4-FFF2-40B4-BE49-F238E27FC236}">
                <a16:creationId xmlns:a16="http://schemas.microsoft.com/office/drawing/2014/main" id="{AED41F2A-7BA3-47BC-B3EF-B95CC1563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3415603"/>
            <a:ext cx="167708" cy="367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3" name="">
            <a:extLst xmlns:a="http://schemas.openxmlformats.org/drawingml/2006/main">
              <a:ext uri="{FF2B5EF4-FFF2-40B4-BE49-F238E27FC236}">
                <a16:creationId xmlns:a16="http://schemas.microsoft.com/office/drawing/2014/main" id="{2145C560-7A62-45FC-9323-E8FE012F4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60789" y="3384427"/>
            <a:ext cx="167708" cy="311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4" name="">
            <a:extLst xmlns:a="http://schemas.openxmlformats.org/drawingml/2006/main">
              <a:ext uri="{FF2B5EF4-FFF2-40B4-BE49-F238E27FC236}">
                <a16:creationId xmlns:a16="http://schemas.microsoft.com/office/drawing/2014/main" id="{AFB57EA7-3290-49BC-B2CB-E73F4297D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28497" y="3362344"/>
            <a:ext cx="167708" cy="220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84707D3B-D35F-4A96-A2AA-01D73E0E0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96205" y="3351832"/>
            <a:ext cx="167708" cy="105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6" name="">
            <a:extLst xmlns:a="http://schemas.openxmlformats.org/drawingml/2006/main">
              <a:ext uri="{FF2B5EF4-FFF2-40B4-BE49-F238E27FC236}">
                <a16:creationId xmlns:a16="http://schemas.microsoft.com/office/drawing/2014/main" id="{99948B42-4CFD-4227-9DC2-86B3CEF5F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3351832"/>
            <a:ext cx="167708" cy="22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7" name="">
            <a:extLst xmlns:a="http://schemas.openxmlformats.org/drawingml/2006/main">
              <a:ext uri="{FF2B5EF4-FFF2-40B4-BE49-F238E27FC236}">
                <a16:creationId xmlns:a16="http://schemas.microsoft.com/office/drawing/2014/main" id="{7445C713-470B-4276-8DFF-81BA995F4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3354071"/>
            <a:ext cx="167708" cy="147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8" name="">
            <a:extLst xmlns:a="http://schemas.openxmlformats.org/drawingml/2006/main">
              <a:ext uri="{FF2B5EF4-FFF2-40B4-BE49-F238E27FC236}">
                <a16:creationId xmlns:a16="http://schemas.microsoft.com/office/drawing/2014/main" id="{61E67D05-3F8B-4F88-8721-49117F4B7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3368809"/>
            <a:ext cx="167708" cy="25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69" name="">
            <a:extLst xmlns:a="http://schemas.openxmlformats.org/drawingml/2006/main">
              <a:ext uri="{FF2B5EF4-FFF2-40B4-BE49-F238E27FC236}">
                <a16:creationId xmlns:a16="http://schemas.microsoft.com/office/drawing/2014/main" id="{DCA4C584-5D6D-42C3-B0E1-202E07888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3394393"/>
            <a:ext cx="167708" cy="335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0" name="">
            <a:extLst xmlns:a="http://schemas.openxmlformats.org/drawingml/2006/main">
              <a:ext uri="{FF2B5EF4-FFF2-40B4-BE49-F238E27FC236}">
                <a16:creationId xmlns:a16="http://schemas.microsoft.com/office/drawing/2014/main" id="{1B58D742-9815-4BFF-BDF6-C41F146F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3427952"/>
            <a:ext cx="167708" cy="37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1" name="">
            <a:extLst xmlns:a="http://schemas.openxmlformats.org/drawingml/2006/main">
              <a:ext uri="{FF2B5EF4-FFF2-40B4-BE49-F238E27FC236}">
                <a16:creationId xmlns:a16="http://schemas.microsoft.com/office/drawing/2014/main" id="{A0E16EC9-6CA0-42DA-AF29-5BD4D0B4E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3465718"/>
            <a:ext cx="167708" cy="37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2" name="">
            <a:extLst xmlns:a="http://schemas.openxmlformats.org/drawingml/2006/main">
              <a:ext uri="{FF2B5EF4-FFF2-40B4-BE49-F238E27FC236}">
                <a16:creationId xmlns:a16="http://schemas.microsoft.com/office/drawing/2014/main" id="{676C2465-680C-4ACE-8E51-BAD9CDCE7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70162" y="3503453"/>
            <a:ext cx="167708" cy="334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3" name="">
            <a:extLst xmlns:a="http://schemas.openxmlformats.org/drawingml/2006/main">
              <a:ext uri="{FF2B5EF4-FFF2-40B4-BE49-F238E27FC236}">
                <a16:creationId xmlns:a16="http://schemas.microsoft.com/office/drawing/2014/main" id="{C4C1857E-D9FA-4B4A-AA7B-5D66BD695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37870" y="3536923"/>
            <a:ext cx="167708" cy="2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4" name="">
            <a:extLst xmlns:a="http://schemas.openxmlformats.org/drawingml/2006/main">
              <a:ext uri="{FF2B5EF4-FFF2-40B4-BE49-F238E27FC236}">
                <a16:creationId xmlns:a16="http://schemas.microsoft.com/office/drawing/2014/main" id="{D230A844-33D3-4270-BF91-2A895B7E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805578" y="3562370"/>
            <a:ext cx="167708" cy="145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5" name="">
            <a:extLst xmlns:a="http://schemas.openxmlformats.org/drawingml/2006/main">
              <a:ext uri="{FF2B5EF4-FFF2-40B4-BE49-F238E27FC236}">
                <a16:creationId xmlns:a16="http://schemas.microsoft.com/office/drawing/2014/main" id="{64362480-F3DC-4316-BBB1-6F69A6DDB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973286" y="3576939"/>
            <a:ext cx="167708" cy="2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6" name="">
            <a:extLst xmlns:a="http://schemas.openxmlformats.org/drawingml/2006/main">
              <a:ext uri="{FF2B5EF4-FFF2-40B4-BE49-F238E27FC236}">
                <a16:creationId xmlns:a16="http://schemas.microsoft.com/office/drawing/2014/main" id="{3BD2FE29-D3AF-466E-BF99-C841319B9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3568305"/>
            <a:ext cx="167708" cy="106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7" name="">
            <a:extLst xmlns:a="http://schemas.openxmlformats.org/drawingml/2006/main">
              <a:ext uri="{FF2B5EF4-FFF2-40B4-BE49-F238E27FC236}">
                <a16:creationId xmlns:a16="http://schemas.microsoft.com/office/drawing/2014/main" id="{3953C088-02A6-4993-9871-67ABCE9B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3546071"/>
            <a:ext cx="167708" cy="22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8" name="">
            <a:extLst xmlns:a="http://schemas.openxmlformats.org/drawingml/2006/main">
              <a:ext uri="{FF2B5EF4-FFF2-40B4-BE49-F238E27FC236}">
                <a16:creationId xmlns:a16="http://schemas.microsoft.com/office/drawing/2014/main" id="{455AA239-B758-4BA3-A59C-6C599E67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3514789"/>
            <a:ext cx="167708" cy="3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79" name="">
            <a:extLst xmlns:a="http://schemas.openxmlformats.org/drawingml/2006/main">
              <a:ext uri="{FF2B5EF4-FFF2-40B4-BE49-F238E27FC236}">
                <a16:creationId xmlns:a16="http://schemas.microsoft.com/office/drawing/2014/main" id="{7438BF19-D638-40C4-978E-27F23E2D5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3477968"/>
            <a:ext cx="167708" cy="36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0" name="">
            <a:extLst xmlns:a="http://schemas.openxmlformats.org/drawingml/2006/main">
              <a:ext uri="{FF2B5EF4-FFF2-40B4-BE49-F238E27FC236}">
                <a16:creationId xmlns:a16="http://schemas.microsoft.com/office/drawing/2014/main" id="{544EE426-47F3-4DFB-892F-39785D1E5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3439742"/>
            <a:ext cx="167708" cy="382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1" name="">
            <a:extLst xmlns:a="http://schemas.openxmlformats.org/drawingml/2006/main">
              <a:ext uri="{FF2B5EF4-FFF2-40B4-BE49-F238E27FC236}">
                <a16:creationId xmlns:a16="http://schemas.microsoft.com/office/drawing/2014/main" id="{5BF50A27-1937-45D4-B592-56FB9F30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79534" y="3404400"/>
            <a:ext cx="167708" cy="353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2" name="">
            <a:extLst xmlns:a="http://schemas.openxmlformats.org/drawingml/2006/main">
              <a:ext uri="{FF2B5EF4-FFF2-40B4-BE49-F238E27FC236}">
                <a16:creationId xmlns:a16="http://schemas.microsoft.com/office/drawing/2014/main" id="{9D583CDB-EE98-4F6B-AF52-AC63D2F03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47242" y="3375909"/>
            <a:ext cx="167708" cy="284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3" name="">
            <a:extLst xmlns:a="http://schemas.openxmlformats.org/drawingml/2006/main">
              <a:ext uri="{FF2B5EF4-FFF2-40B4-BE49-F238E27FC236}">
                <a16:creationId xmlns:a16="http://schemas.microsoft.com/office/drawing/2014/main" id="{0F1C9FB2-2D84-4E5E-BFC7-02B7B74A3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685935"/>
            <a:ext cx="167708" cy="12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4" name="">
            <a:extLst xmlns:a="http://schemas.openxmlformats.org/drawingml/2006/main">
              <a:ext uri="{FF2B5EF4-FFF2-40B4-BE49-F238E27FC236}">
                <a16:creationId xmlns:a16="http://schemas.microsoft.com/office/drawing/2014/main" id="{EDCD2F3F-BED7-42E9-89FF-29BCAF510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3697531"/>
            <a:ext cx="167708" cy="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5" name="">
            <a:extLst xmlns:a="http://schemas.openxmlformats.org/drawingml/2006/main">
              <a:ext uri="{FF2B5EF4-FFF2-40B4-BE49-F238E27FC236}">
                <a16:creationId xmlns:a16="http://schemas.microsoft.com/office/drawing/2014/main" id="{7EC6CF98-604E-44C0-A54D-3156558A9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3684376"/>
            <a:ext cx="167708" cy="13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6" name="">
            <a:extLst xmlns:a="http://schemas.openxmlformats.org/drawingml/2006/main">
              <a:ext uri="{FF2B5EF4-FFF2-40B4-BE49-F238E27FC236}">
                <a16:creationId xmlns:a16="http://schemas.microsoft.com/office/drawing/2014/main" id="{2D65899D-335A-46B0-80A6-117BA3EE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3660081"/>
            <a:ext cx="167708" cy="242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7" name="">
            <a:extLst xmlns:a="http://schemas.openxmlformats.org/drawingml/2006/main">
              <a:ext uri="{FF2B5EF4-FFF2-40B4-BE49-F238E27FC236}">
                <a16:creationId xmlns:a16="http://schemas.microsoft.com/office/drawing/2014/main" id="{421238AC-E1B3-4FC2-83BA-20D9C9A9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3627374"/>
            <a:ext cx="167708" cy="327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8" name="">
            <a:extLst xmlns:a="http://schemas.openxmlformats.org/drawingml/2006/main">
              <a:ext uri="{FF2B5EF4-FFF2-40B4-BE49-F238E27FC236}">
                <a16:creationId xmlns:a16="http://schemas.microsoft.com/office/drawing/2014/main" id="{D8CF7CBC-1DEC-4D49-8EE4-94E71B122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3589926"/>
            <a:ext cx="167708" cy="374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89" name="">
            <a:extLst xmlns:a="http://schemas.openxmlformats.org/drawingml/2006/main">
              <a:ext uri="{FF2B5EF4-FFF2-40B4-BE49-F238E27FC236}">
                <a16:creationId xmlns:a16="http://schemas.microsoft.com/office/drawing/2014/main" id="{CEA3DCFB-8DA5-4BF0-A310-12876912F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3551939"/>
            <a:ext cx="167708" cy="37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0" name="">
            <a:extLst xmlns:a="http://schemas.openxmlformats.org/drawingml/2006/main">
              <a:ext uri="{FF2B5EF4-FFF2-40B4-BE49-F238E27FC236}">
                <a16:creationId xmlns:a16="http://schemas.microsoft.com/office/drawing/2014/main" id="{09593DAC-E7AB-4751-AFB3-A908C17C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3517677"/>
            <a:ext cx="167708" cy="342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1" name="">
            <a:extLst xmlns:a="http://schemas.openxmlformats.org/drawingml/2006/main">
              <a:ext uri="{FF2B5EF4-FFF2-40B4-BE49-F238E27FC236}">
                <a16:creationId xmlns:a16="http://schemas.microsoft.com/office/drawing/2014/main" id="{1A744BC3-381D-420F-81CE-671467F8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60789" y="3490985"/>
            <a:ext cx="167708" cy="2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2" name="">
            <a:extLst xmlns:a="http://schemas.openxmlformats.org/drawingml/2006/main">
              <a:ext uri="{FF2B5EF4-FFF2-40B4-BE49-F238E27FC236}">
                <a16:creationId xmlns:a16="http://schemas.microsoft.com/office/drawing/2014/main" id="{1FBE1C56-2181-494C-9668-6EE6D7DD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28497" y="3474859"/>
            <a:ext cx="167708" cy="161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3" name="">
            <a:extLst xmlns:a="http://schemas.openxmlformats.org/drawingml/2006/main">
              <a:ext uri="{FF2B5EF4-FFF2-40B4-BE49-F238E27FC236}">
                <a16:creationId xmlns:a16="http://schemas.microsoft.com/office/drawing/2014/main" id="{3A8CA238-3DF2-4518-B755-7CC4A6641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96205" y="3471109"/>
            <a:ext cx="167708" cy="3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4" name="">
            <a:extLst xmlns:a="http://schemas.openxmlformats.org/drawingml/2006/main">
              <a:ext uri="{FF2B5EF4-FFF2-40B4-BE49-F238E27FC236}">
                <a16:creationId xmlns:a16="http://schemas.microsoft.com/office/drawing/2014/main" id="{9387FCB9-8F95-421A-9EE1-A26972559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3471109"/>
            <a:ext cx="167708" cy="90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5" name="">
            <a:extLst xmlns:a="http://schemas.openxmlformats.org/drawingml/2006/main">
              <a:ext uri="{FF2B5EF4-FFF2-40B4-BE49-F238E27FC236}">
                <a16:creationId xmlns:a16="http://schemas.microsoft.com/office/drawing/2014/main" id="{50D12409-B78C-4099-8F3D-40FF2C1DA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3480155"/>
            <a:ext cx="167708" cy="208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6" name="">
            <a:extLst xmlns:a="http://schemas.openxmlformats.org/drawingml/2006/main">
              <a:ext uri="{FF2B5EF4-FFF2-40B4-BE49-F238E27FC236}">
                <a16:creationId xmlns:a16="http://schemas.microsoft.com/office/drawing/2014/main" id="{EB2BBA8F-74E8-4407-A15B-5990B0F22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3500983"/>
            <a:ext cx="167708" cy="30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7" name="">
            <a:extLst xmlns:a="http://schemas.openxmlformats.org/drawingml/2006/main">
              <a:ext uri="{FF2B5EF4-FFF2-40B4-BE49-F238E27FC236}">
                <a16:creationId xmlns:a16="http://schemas.microsoft.com/office/drawing/2014/main" id="{D53347EE-48D0-48EF-B0A7-FA27AD545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3531254"/>
            <a:ext cx="167708" cy="363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8" name="">
            <a:extLst xmlns:a="http://schemas.openxmlformats.org/drawingml/2006/main">
              <a:ext uri="{FF2B5EF4-FFF2-40B4-BE49-F238E27FC236}">
                <a16:creationId xmlns:a16="http://schemas.microsoft.com/office/drawing/2014/main" id="{0868A609-8F3A-4559-8021-A2731898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3567572"/>
            <a:ext cx="167708" cy="382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199" name="">
            <a:extLst xmlns:a="http://schemas.openxmlformats.org/drawingml/2006/main">
              <a:ext uri="{FF2B5EF4-FFF2-40B4-BE49-F238E27FC236}">
                <a16:creationId xmlns:a16="http://schemas.microsoft.com/office/drawing/2014/main" id="{9F2C3976-95AD-450E-80E8-44B5305DA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3605860"/>
            <a:ext cx="167708" cy="35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0" name="">
            <a:extLst xmlns:a="http://schemas.openxmlformats.org/drawingml/2006/main">
              <a:ext uri="{FF2B5EF4-FFF2-40B4-BE49-F238E27FC236}">
                <a16:creationId xmlns:a16="http://schemas.microsoft.com/office/drawing/2014/main" id="{75376BFD-E22D-40EE-8827-374EB7E64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70162" y="3641821"/>
            <a:ext cx="167708" cy="295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1" name="">
            <a:extLst xmlns:a="http://schemas.openxmlformats.org/drawingml/2006/main">
              <a:ext uri="{FF2B5EF4-FFF2-40B4-BE49-F238E27FC236}">
                <a16:creationId xmlns:a16="http://schemas.microsoft.com/office/drawing/2014/main" id="{6219AE41-A0B8-4F94-B9B7-0165B8AC2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37870" y="3671420"/>
            <a:ext cx="167708" cy="199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2" name="">
            <a:extLst xmlns:a="http://schemas.openxmlformats.org/drawingml/2006/main">
              <a:ext uri="{FF2B5EF4-FFF2-40B4-BE49-F238E27FC236}">
                <a16:creationId xmlns:a16="http://schemas.microsoft.com/office/drawing/2014/main" id="{31A87A41-A392-4B59-A723-218D389FC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805578" y="3691333"/>
            <a:ext cx="167708" cy="7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3" name="">
            <a:extLst xmlns:a="http://schemas.openxmlformats.org/drawingml/2006/main">
              <a:ext uri="{FF2B5EF4-FFF2-40B4-BE49-F238E27FC236}">
                <a16:creationId xmlns:a16="http://schemas.microsoft.com/office/drawing/2014/main" id="{7AA92873-B46E-4F05-88D5-EFDD723F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3694503"/>
            <a:ext cx="167708" cy="48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4" name="">
            <a:extLst xmlns:a="http://schemas.openxmlformats.org/drawingml/2006/main">
              <a:ext uri="{FF2B5EF4-FFF2-40B4-BE49-F238E27FC236}">
                <a16:creationId xmlns:a16="http://schemas.microsoft.com/office/drawing/2014/main" id="{7DF92328-9266-42F2-B503-39FD07C24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3677404"/>
            <a:ext cx="167708" cy="17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5" name="">
            <a:extLst xmlns:a="http://schemas.openxmlformats.org/drawingml/2006/main">
              <a:ext uri="{FF2B5EF4-FFF2-40B4-BE49-F238E27FC236}">
                <a16:creationId xmlns:a16="http://schemas.microsoft.com/office/drawing/2014/main" id="{00D3FEC1-58AD-4103-964F-D1D45E4FA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3649948"/>
            <a:ext cx="167708" cy="274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6" name="">
            <a:extLst xmlns:a="http://schemas.openxmlformats.org/drawingml/2006/main">
              <a:ext uri="{FF2B5EF4-FFF2-40B4-BE49-F238E27FC236}">
                <a16:creationId xmlns:a16="http://schemas.microsoft.com/office/drawing/2014/main" id="{C2661C3B-D37F-4751-A372-4E7CB1866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3615217"/>
            <a:ext cx="167708" cy="347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7" name="">
            <a:extLst xmlns:a="http://schemas.openxmlformats.org/drawingml/2006/main">
              <a:ext uri="{FF2B5EF4-FFF2-40B4-BE49-F238E27FC236}">
                <a16:creationId xmlns:a16="http://schemas.microsoft.com/office/drawing/2014/main" id="{D38FE6EB-5D04-42BC-8F84-ABF09E748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3577110"/>
            <a:ext cx="167708" cy="381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8" name="">
            <a:extLst xmlns:a="http://schemas.openxmlformats.org/drawingml/2006/main">
              <a:ext uri="{FF2B5EF4-FFF2-40B4-BE49-F238E27FC236}">
                <a16:creationId xmlns:a16="http://schemas.microsoft.com/office/drawing/2014/main" id="{EF3172CA-D5A9-4FEB-81B0-9F9D9256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3539902"/>
            <a:ext cx="167708" cy="37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09" name="">
            <a:extLst xmlns:a="http://schemas.openxmlformats.org/drawingml/2006/main">
              <a:ext uri="{FF2B5EF4-FFF2-40B4-BE49-F238E27FC236}">
                <a16:creationId xmlns:a16="http://schemas.microsoft.com/office/drawing/2014/main" id="{C1201D0A-BB2A-4314-902F-198777B4C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79534" y="3507769"/>
            <a:ext cx="167708" cy="321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0" name="">
            <a:extLst xmlns:a="http://schemas.openxmlformats.org/drawingml/2006/main">
              <a:ext uri="{FF2B5EF4-FFF2-40B4-BE49-F238E27FC236}">
                <a16:creationId xmlns:a16="http://schemas.microsoft.com/office/drawing/2014/main" id="{AF8F1B1A-5199-49AC-82B4-1D84B388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47242" y="3484319"/>
            <a:ext cx="167708" cy="23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1" name="">
            <a:extLst xmlns:a="http://schemas.openxmlformats.org/drawingml/2006/main">
              <a:ext uri="{FF2B5EF4-FFF2-40B4-BE49-F238E27FC236}">
                <a16:creationId xmlns:a16="http://schemas.microsoft.com/office/drawing/2014/main" id="{3B4FAB52-8962-4805-B3A4-F785D89B7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813635"/>
            <a:ext cx="167708" cy="54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2" name="">
            <a:extLst xmlns:a="http://schemas.openxmlformats.org/drawingml/2006/main">
              <a:ext uri="{FF2B5EF4-FFF2-40B4-BE49-F238E27FC236}">
                <a16:creationId xmlns:a16="http://schemas.microsoft.com/office/drawing/2014/main" id="{6AA2C60C-4D0A-45BF-9C06-9A380F9E6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3811687"/>
            <a:ext cx="167708" cy="73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3" name="">
            <a:extLst xmlns:a="http://schemas.openxmlformats.org/drawingml/2006/main">
              <a:ext uri="{FF2B5EF4-FFF2-40B4-BE49-F238E27FC236}">
                <a16:creationId xmlns:a16="http://schemas.microsoft.com/office/drawing/2014/main" id="{25FBB219-6F27-47C7-A792-2D910AE79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3792306"/>
            <a:ext cx="167708" cy="193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4" name="">
            <a:extLst xmlns:a="http://schemas.openxmlformats.org/drawingml/2006/main">
              <a:ext uri="{FF2B5EF4-FFF2-40B4-BE49-F238E27FC236}">
                <a16:creationId xmlns:a16="http://schemas.microsoft.com/office/drawing/2014/main" id="{1494917B-0CF6-4FEF-910D-2F4D7344A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3763105"/>
            <a:ext cx="167708" cy="292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5" name="">
            <a:extLst xmlns:a="http://schemas.openxmlformats.org/drawingml/2006/main">
              <a:ext uri="{FF2B5EF4-FFF2-40B4-BE49-F238E27FC236}">
                <a16:creationId xmlns:a16="http://schemas.microsoft.com/office/drawing/2014/main" id="{4428B1D5-6458-4ED9-93F5-CBB12F558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3727362"/>
            <a:ext cx="167708" cy="357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6" name="">
            <a:extLst xmlns:a="http://schemas.openxmlformats.org/drawingml/2006/main">
              <a:ext uri="{FF2B5EF4-FFF2-40B4-BE49-F238E27FC236}">
                <a16:creationId xmlns:a16="http://schemas.microsoft.com/office/drawing/2014/main" id="{6C011E21-1D19-4A21-9E36-6AB1CD610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3689087"/>
            <a:ext cx="167708" cy="382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7" name="">
            <a:extLst xmlns:a="http://schemas.openxmlformats.org/drawingml/2006/main">
              <a:ext uri="{FF2B5EF4-FFF2-40B4-BE49-F238E27FC236}">
                <a16:creationId xmlns:a16="http://schemas.microsoft.com/office/drawing/2014/main" id="{0DD7CC35-0E65-47D5-8247-5633CD209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3652578"/>
            <a:ext cx="167708" cy="365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8" name="">
            <a:extLst xmlns:a="http://schemas.openxmlformats.org/drawingml/2006/main">
              <a:ext uri="{FF2B5EF4-FFF2-40B4-BE49-F238E27FC236}">
                <a16:creationId xmlns:a16="http://schemas.microsoft.com/office/drawing/2014/main" id="{C7DB7041-08E5-4B6F-BA91-646B9259E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3621930"/>
            <a:ext cx="167708" cy="30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19" name="">
            <a:extLst xmlns:a="http://schemas.openxmlformats.org/drawingml/2006/main">
              <a:ext uri="{FF2B5EF4-FFF2-40B4-BE49-F238E27FC236}">
                <a16:creationId xmlns:a16="http://schemas.microsoft.com/office/drawing/2014/main" id="{A1365640-813B-49F3-969D-11B36105E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60789" y="3600585"/>
            <a:ext cx="167708" cy="213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0" name="">
            <a:extLst xmlns:a="http://schemas.openxmlformats.org/drawingml/2006/main">
              <a:ext uri="{FF2B5EF4-FFF2-40B4-BE49-F238E27FC236}">
                <a16:creationId xmlns:a16="http://schemas.microsoft.com/office/drawing/2014/main" id="{6A251A7C-F684-4A46-BA96-251369E4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28497" y="3590937"/>
            <a:ext cx="167708" cy="96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1" name="">
            <a:extLst xmlns:a="http://schemas.openxmlformats.org/drawingml/2006/main">
              <a:ext uri="{FF2B5EF4-FFF2-40B4-BE49-F238E27FC236}">
                <a16:creationId xmlns:a16="http://schemas.microsoft.com/office/drawing/2014/main" id="{EB8EBED5-848C-448A-B5F1-C82B07834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3590937"/>
            <a:ext cx="167708" cy="3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2" name="">
            <a:extLst xmlns:a="http://schemas.openxmlformats.org/drawingml/2006/main">
              <a:ext uri="{FF2B5EF4-FFF2-40B4-BE49-F238E27FC236}">
                <a16:creationId xmlns:a16="http://schemas.microsoft.com/office/drawing/2014/main" id="{8D28EBA6-54BF-43E6-9608-9D9FD3578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3594070"/>
            <a:ext cx="167708" cy="15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3" name="">
            <a:extLst xmlns:a="http://schemas.openxmlformats.org/drawingml/2006/main">
              <a:ext uri="{FF2B5EF4-FFF2-40B4-BE49-F238E27FC236}">
                <a16:creationId xmlns:a16="http://schemas.microsoft.com/office/drawing/2014/main" id="{1518352B-06D2-4B4F-B744-9CD16C1A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3609631"/>
            <a:ext cx="167708" cy="262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4" name="">
            <a:extLst xmlns:a="http://schemas.openxmlformats.org/drawingml/2006/main">
              <a:ext uri="{FF2B5EF4-FFF2-40B4-BE49-F238E27FC236}">
                <a16:creationId xmlns:a16="http://schemas.microsoft.com/office/drawing/2014/main" id="{8FC6E7B6-AD28-4D4A-A00F-C64F42904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3635875"/>
            <a:ext cx="167708" cy="33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5" name="">
            <a:extLst xmlns:a="http://schemas.openxmlformats.org/drawingml/2006/main">
              <a:ext uri="{FF2B5EF4-FFF2-40B4-BE49-F238E27FC236}">
                <a16:creationId xmlns:a16="http://schemas.microsoft.com/office/drawing/2014/main" id="{7F0B3858-35A1-4D98-8265-E704E48B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3669856"/>
            <a:ext cx="167708" cy="379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6" name="">
            <a:extLst xmlns:a="http://schemas.openxmlformats.org/drawingml/2006/main">
              <a:ext uri="{FF2B5EF4-FFF2-40B4-BE49-F238E27FC236}">
                <a16:creationId xmlns:a16="http://schemas.microsoft.com/office/drawing/2014/main" id="{B5AF27F6-6020-416F-868B-64F6DBBC9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3707760"/>
            <a:ext cx="167708" cy="375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7" name="">
            <a:extLst xmlns:a="http://schemas.openxmlformats.org/drawingml/2006/main">
              <a:ext uri="{FF2B5EF4-FFF2-40B4-BE49-F238E27FC236}">
                <a16:creationId xmlns:a16="http://schemas.microsoft.com/office/drawing/2014/main" id="{E65488EE-6F8E-4C8A-9C20-849AE8A3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3745333"/>
            <a:ext cx="167708" cy="33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8" name="">
            <a:extLst xmlns:a="http://schemas.openxmlformats.org/drawingml/2006/main">
              <a:ext uri="{FF2B5EF4-FFF2-40B4-BE49-F238E27FC236}">
                <a16:creationId xmlns:a16="http://schemas.microsoft.com/office/drawing/2014/main" id="{8E1E8A51-B1F3-43D2-9FAA-BB742AD0A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70162" y="3778358"/>
            <a:ext cx="167708" cy="247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29" name="">
            <a:extLst xmlns:a="http://schemas.openxmlformats.org/drawingml/2006/main">
              <a:ext uri="{FF2B5EF4-FFF2-40B4-BE49-F238E27FC236}">
                <a16:creationId xmlns:a16="http://schemas.microsoft.com/office/drawing/2014/main" id="{AF0FDB22-967F-4AF6-9A5D-703F92452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37870" y="3803128"/>
            <a:ext cx="167708" cy="137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0" name="">
            <a:extLst xmlns:a="http://schemas.openxmlformats.org/drawingml/2006/main">
              <a:ext uri="{FF2B5EF4-FFF2-40B4-BE49-F238E27FC236}">
                <a16:creationId xmlns:a16="http://schemas.microsoft.com/office/drawing/2014/main" id="{6C8667DA-0475-43E1-9C52-443AC34DD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805578" y="3816864"/>
            <a:ext cx="167708" cy="11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1" name="">
            <a:extLst xmlns:a="http://schemas.openxmlformats.org/drawingml/2006/main">
              <a:ext uri="{FF2B5EF4-FFF2-40B4-BE49-F238E27FC236}">
                <a16:creationId xmlns:a16="http://schemas.microsoft.com/office/drawing/2014/main" id="{B969FCCA-F212-4CF3-8C3F-DC0D5A5DB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3806478"/>
            <a:ext cx="167708" cy="115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2" name="">
            <a:extLst xmlns:a="http://schemas.openxmlformats.org/drawingml/2006/main">
              <a:ext uri="{FF2B5EF4-FFF2-40B4-BE49-F238E27FC236}">
                <a16:creationId xmlns:a16="http://schemas.microsoft.com/office/drawing/2014/main" id="{560F3CF9-1509-4E3E-9EE1-F4402E547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3783521"/>
            <a:ext cx="167708" cy="229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3" name="">
            <a:extLst xmlns:a="http://schemas.openxmlformats.org/drawingml/2006/main">
              <a:ext uri="{FF2B5EF4-FFF2-40B4-BE49-F238E27FC236}">
                <a16:creationId xmlns:a16="http://schemas.microsoft.com/office/drawing/2014/main" id="{6C504D55-1578-4689-B9DD-7EBF37C69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3751730"/>
            <a:ext cx="167708" cy="317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4" name="">
            <a:extLst xmlns:a="http://schemas.openxmlformats.org/drawingml/2006/main">
              <a:ext uri="{FF2B5EF4-FFF2-40B4-BE49-F238E27FC236}">
                <a16:creationId xmlns:a16="http://schemas.microsoft.com/office/drawing/2014/main" id="{026A8966-F6F5-4BE5-A9C5-917928B66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3714674"/>
            <a:ext cx="167708" cy="370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5" name="">
            <a:extLst xmlns:a="http://schemas.openxmlformats.org/drawingml/2006/main">
              <a:ext uri="{FF2B5EF4-FFF2-40B4-BE49-F238E27FC236}">
                <a16:creationId xmlns:a16="http://schemas.microsoft.com/office/drawing/2014/main" id="{E50B2254-0A3F-4BE5-B09F-BF641F4D3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3676510"/>
            <a:ext cx="167708" cy="38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6" name="">
            <a:extLst xmlns:a="http://schemas.openxmlformats.org/drawingml/2006/main">
              <a:ext uri="{FF2B5EF4-FFF2-40B4-BE49-F238E27FC236}">
                <a16:creationId xmlns:a16="http://schemas.microsoft.com/office/drawing/2014/main" id="{2F6EFC81-D0B3-4882-87D5-DBEB3CF92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3641523"/>
            <a:ext cx="167708" cy="349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7" name="">
            <a:extLst xmlns:a="http://schemas.openxmlformats.org/drawingml/2006/main">
              <a:ext uri="{FF2B5EF4-FFF2-40B4-BE49-F238E27FC236}">
                <a16:creationId xmlns:a16="http://schemas.microsoft.com/office/drawing/2014/main" id="{76B0FAD5-94E3-42C0-AE99-CFE0DF2E3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79534" y="3613639"/>
            <a:ext cx="167708" cy="27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8" name="">
            <a:extLst xmlns:a="http://schemas.openxmlformats.org/drawingml/2006/main">
              <a:ext uri="{FF2B5EF4-FFF2-40B4-BE49-F238E27FC236}">
                <a16:creationId xmlns:a16="http://schemas.microsoft.com/office/drawing/2014/main" id="{5B2D60D3-8333-4E3A-AA20-D13BA37B8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47242" y="3595987"/>
            <a:ext cx="167708" cy="176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39" name="">
            <a:extLst xmlns:a="http://schemas.openxmlformats.org/drawingml/2006/main">
              <a:ext uri="{FF2B5EF4-FFF2-40B4-BE49-F238E27FC236}">
                <a16:creationId xmlns:a16="http://schemas.microsoft.com/office/drawing/2014/main" id="{B25F5E96-E66B-418D-802A-1B65E0C7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3936383"/>
            <a:ext cx="167708" cy="1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0" name="">
            <a:extLst xmlns:a="http://schemas.openxmlformats.org/drawingml/2006/main">
              <a:ext uri="{FF2B5EF4-FFF2-40B4-BE49-F238E27FC236}">
                <a16:creationId xmlns:a16="http://schemas.microsoft.com/office/drawing/2014/main" id="{F14B5E2D-BA4D-4110-9EE6-A47375342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3922389"/>
            <a:ext cx="167708" cy="13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1" name="">
            <a:extLst xmlns:a="http://schemas.openxmlformats.org/drawingml/2006/main">
              <a:ext uri="{FF2B5EF4-FFF2-40B4-BE49-F238E27FC236}">
                <a16:creationId xmlns:a16="http://schemas.microsoft.com/office/drawing/2014/main" id="{E4F75DC8-9DFD-4433-A4F7-FB54AC34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3897409"/>
            <a:ext cx="167708" cy="249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2" name="">
            <a:extLst xmlns:a="http://schemas.openxmlformats.org/drawingml/2006/main">
              <a:ext uri="{FF2B5EF4-FFF2-40B4-BE49-F238E27FC236}">
                <a16:creationId xmlns:a16="http://schemas.microsoft.com/office/drawing/2014/main" id="{E335CB3B-0889-4557-8AAC-5E2A4264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3864245"/>
            <a:ext cx="167708" cy="33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3" name="">
            <a:extLst xmlns:a="http://schemas.openxmlformats.org/drawingml/2006/main">
              <a:ext uri="{FF2B5EF4-FFF2-40B4-BE49-F238E27FC236}">
                <a16:creationId xmlns:a16="http://schemas.microsoft.com/office/drawing/2014/main" id="{F45AA13F-8432-4A1F-986A-907CCE383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3826620"/>
            <a:ext cx="167708" cy="37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4" name="">
            <a:extLst xmlns:a="http://schemas.openxmlformats.org/drawingml/2006/main">
              <a:ext uri="{FF2B5EF4-FFF2-40B4-BE49-F238E27FC236}">
                <a16:creationId xmlns:a16="http://schemas.microsoft.com/office/drawing/2014/main" id="{B3F069F9-179D-4DAC-93A0-5DB0165BE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3788756"/>
            <a:ext cx="167708" cy="378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5" name="">
            <a:extLst xmlns:a="http://schemas.openxmlformats.org/drawingml/2006/main">
              <a:ext uri="{FF2B5EF4-FFF2-40B4-BE49-F238E27FC236}">
                <a16:creationId xmlns:a16="http://schemas.microsoft.com/office/drawing/2014/main" id="{B2143157-0E6C-40B1-AB61-FABCD6A54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3754904"/>
            <a:ext cx="167708" cy="338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6" name="">
            <a:extLst xmlns:a="http://schemas.openxmlformats.org/drawingml/2006/main">
              <a:ext uri="{FF2B5EF4-FFF2-40B4-BE49-F238E27FC236}">
                <a16:creationId xmlns:a16="http://schemas.microsoft.com/office/drawing/2014/main" id="{47BBECEF-1A5A-4720-A911-A6300573B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3728862"/>
            <a:ext cx="167708" cy="26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7" name="">
            <a:extLst xmlns:a="http://schemas.openxmlformats.org/drawingml/2006/main">
              <a:ext uri="{FF2B5EF4-FFF2-40B4-BE49-F238E27FC236}">
                <a16:creationId xmlns:a16="http://schemas.microsoft.com/office/drawing/2014/main" id="{BB029987-76DD-43A3-9330-5199F0F0F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60789" y="3713553"/>
            <a:ext cx="167708" cy="1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8" name="">
            <a:extLst xmlns:a="http://schemas.openxmlformats.org/drawingml/2006/main">
              <a:ext uri="{FF2B5EF4-FFF2-40B4-BE49-F238E27FC236}">
                <a16:creationId xmlns:a16="http://schemas.microsoft.com/office/drawing/2014/main" id="{34102855-F3D4-4BB3-8FCD-6FF9276B2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128497" y="3710695"/>
            <a:ext cx="167708" cy="28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49" name="">
            <a:extLst xmlns:a="http://schemas.openxmlformats.org/drawingml/2006/main">
              <a:ext uri="{FF2B5EF4-FFF2-40B4-BE49-F238E27FC236}">
                <a16:creationId xmlns:a16="http://schemas.microsoft.com/office/drawing/2014/main" id="{EDD31FED-5A94-4BD0-883D-F4929BFB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3710695"/>
            <a:ext cx="167708" cy="9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0" name="">
            <a:extLst xmlns:a="http://schemas.openxmlformats.org/drawingml/2006/main">
              <a:ext uri="{FF2B5EF4-FFF2-40B4-BE49-F238E27FC236}">
                <a16:creationId xmlns:a16="http://schemas.microsoft.com/office/drawing/2014/main" id="{128B94B0-D504-4EA9-B906-5481CE302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3720609"/>
            <a:ext cx="167708" cy="21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1" name="">
            <a:extLst xmlns:a="http://schemas.openxmlformats.org/drawingml/2006/main">
              <a:ext uri="{FF2B5EF4-FFF2-40B4-BE49-F238E27FC236}">
                <a16:creationId xmlns:a16="http://schemas.microsoft.com/office/drawing/2014/main" id="{77883FE2-13D1-4378-8195-ED991546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3742183"/>
            <a:ext cx="167708" cy="30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2" name="">
            <a:extLst xmlns:a="http://schemas.openxmlformats.org/drawingml/2006/main">
              <a:ext uri="{FF2B5EF4-FFF2-40B4-BE49-F238E27FC236}">
                <a16:creationId xmlns:a16="http://schemas.microsoft.com/office/drawing/2014/main" id="{54B43449-38BC-40C6-8225-D4033B960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3772995"/>
            <a:ext cx="167708" cy="36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3" name="">
            <a:extLst xmlns:a="http://schemas.openxmlformats.org/drawingml/2006/main">
              <a:ext uri="{FF2B5EF4-FFF2-40B4-BE49-F238E27FC236}">
                <a16:creationId xmlns:a16="http://schemas.microsoft.com/office/drawing/2014/main" id="{CDC14EE5-6E98-4C7B-88A4-75604D753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3809587"/>
            <a:ext cx="167708" cy="382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4" name="">
            <a:extLst xmlns:a="http://schemas.openxmlformats.org/drawingml/2006/main">
              <a:ext uri="{FF2B5EF4-FFF2-40B4-BE49-F238E27FC236}">
                <a16:creationId xmlns:a16="http://schemas.microsoft.com/office/drawing/2014/main" id="{FF963B60-5B45-496A-9A27-103EBC2C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3847852"/>
            <a:ext cx="167708" cy="356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5" name="">
            <a:extLst xmlns:a="http://schemas.openxmlformats.org/drawingml/2006/main">
              <a:ext uri="{FF2B5EF4-FFF2-40B4-BE49-F238E27FC236}">
                <a16:creationId xmlns:a16="http://schemas.microsoft.com/office/drawing/2014/main" id="{F8CD8212-88E8-45CF-973F-03215F2EA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3883496"/>
            <a:ext cx="167708" cy="290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6" name="">
            <a:extLst xmlns:a="http://schemas.openxmlformats.org/drawingml/2006/main">
              <a:ext uri="{FF2B5EF4-FFF2-40B4-BE49-F238E27FC236}">
                <a16:creationId xmlns:a16="http://schemas.microsoft.com/office/drawing/2014/main" id="{BF5F7F99-8F7A-4E2F-8325-B50759D19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70162" y="3912517"/>
            <a:ext cx="167708" cy="191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7" name="">
            <a:extLst xmlns:a="http://schemas.openxmlformats.org/drawingml/2006/main">
              <a:ext uri="{FF2B5EF4-FFF2-40B4-BE49-F238E27FC236}">
                <a16:creationId xmlns:a16="http://schemas.microsoft.com/office/drawing/2014/main" id="{A411930A-D4D7-426D-921F-E25B5D19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37870" y="3931660"/>
            <a:ext cx="167708" cy="71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8" name="">
            <a:extLst xmlns:a="http://schemas.openxmlformats.org/drawingml/2006/main">
              <a:ext uri="{FF2B5EF4-FFF2-40B4-BE49-F238E27FC236}">
                <a16:creationId xmlns:a16="http://schemas.microsoft.com/office/drawing/2014/main" id="{951D0ACB-90B1-4FB0-9476-7DD3E14F9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3933064"/>
            <a:ext cx="167708" cy="57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59" name="">
            <a:extLst xmlns:a="http://schemas.openxmlformats.org/drawingml/2006/main">
              <a:ext uri="{FF2B5EF4-FFF2-40B4-BE49-F238E27FC236}">
                <a16:creationId xmlns:a16="http://schemas.microsoft.com/office/drawing/2014/main" id="{6AE504B5-7D27-4F61-AD79-7634E4484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3915168"/>
            <a:ext cx="167708" cy="17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0" name="">
            <a:extLst xmlns:a="http://schemas.openxmlformats.org/drawingml/2006/main">
              <a:ext uri="{FF2B5EF4-FFF2-40B4-BE49-F238E27FC236}">
                <a16:creationId xmlns:a16="http://schemas.microsoft.com/office/drawing/2014/main" id="{3CCB0FBE-471D-4617-91DE-020A2C08B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3887095"/>
            <a:ext cx="167708" cy="2807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1" name="">
            <a:extLst xmlns:a="http://schemas.openxmlformats.org/drawingml/2006/main">
              <a:ext uri="{FF2B5EF4-FFF2-40B4-BE49-F238E27FC236}">
                <a16:creationId xmlns:a16="http://schemas.microsoft.com/office/drawing/2014/main" id="{C567B139-7DD5-415B-A8AA-C0E6B46FF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3851996"/>
            <a:ext cx="167708" cy="350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2" name="">
            <a:extLst xmlns:a="http://schemas.openxmlformats.org/drawingml/2006/main">
              <a:ext uri="{FF2B5EF4-FFF2-40B4-BE49-F238E27FC236}">
                <a16:creationId xmlns:a16="http://schemas.microsoft.com/office/drawing/2014/main" id="{A05DE664-E589-4583-92A0-E18043D8B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3813811"/>
            <a:ext cx="167708" cy="381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3" name="">
            <a:extLst xmlns:a="http://schemas.openxmlformats.org/drawingml/2006/main">
              <a:ext uri="{FF2B5EF4-FFF2-40B4-BE49-F238E27FC236}">
                <a16:creationId xmlns:a16="http://schemas.microsoft.com/office/drawing/2014/main" id="{7E280F53-BCC1-477B-BD12-46016ECE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3776825"/>
            <a:ext cx="167708" cy="369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4" name="">
            <a:extLst xmlns:a="http://schemas.openxmlformats.org/drawingml/2006/main">
              <a:ext uri="{FF2B5EF4-FFF2-40B4-BE49-F238E27FC236}">
                <a16:creationId xmlns:a16="http://schemas.microsoft.com/office/drawing/2014/main" id="{E9418B7C-457F-424A-A276-4D402A6E0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3745189"/>
            <a:ext cx="167708" cy="316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5" name="">
            <a:extLst xmlns:a="http://schemas.openxmlformats.org/drawingml/2006/main">
              <a:ext uri="{FF2B5EF4-FFF2-40B4-BE49-F238E27FC236}">
                <a16:creationId xmlns:a16="http://schemas.microsoft.com/office/drawing/2014/main" id="{7958063A-5983-4F70-B51F-E7375B226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79534" y="3722454"/>
            <a:ext cx="167708" cy="22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6" name="">
            <a:extLst xmlns:a="http://schemas.openxmlformats.org/drawingml/2006/main">
              <a:ext uri="{FF2B5EF4-FFF2-40B4-BE49-F238E27FC236}">
                <a16:creationId xmlns:a16="http://schemas.microsoft.com/office/drawing/2014/main" id="{688F2B93-C545-465B-BF81-D2479D55B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47242" y="3711171"/>
            <a:ext cx="167708" cy="11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7" name="">
            <a:extLst xmlns:a="http://schemas.openxmlformats.org/drawingml/2006/main">
              <a:ext uri="{FF2B5EF4-FFF2-40B4-BE49-F238E27FC236}">
                <a16:creationId xmlns:a16="http://schemas.microsoft.com/office/drawing/2014/main" id="{6A1033B1-0FFB-416B-AB47-1D54D01F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050077"/>
            <a:ext cx="167708" cy="8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8" name="">
            <a:extLst xmlns:a="http://schemas.openxmlformats.org/drawingml/2006/main">
              <a:ext uri="{FF2B5EF4-FFF2-40B4-BE49-F238E27FC236}">
                <a16:creationId xmlns:a16="http://schemas.microsoft.com/office/drawing/2014/main" id="{C4338FB6-83B5-463E-8649-C303FB0BF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4029928"/>
            <a:ext cx="167708" cy="20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69" name="">
            <a:extLst xmlns:a="http://schemas.openxmlformats.org/drawingml/2006/main">
              <a:ext uri="{FF2B5EF4-FFF2-40B4-BE49-F238E27FC236}">
                <a16:creationId xmlns:a16="http://schemas.microsoft.com/office/drawing/2014/main" id="{EE6013F8-0F4B-4BB3-B6C9-6A7AF9704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4000156"/>
            <a:ext cx="167708" cy="297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0" name="">
            <a:extLst xmlns:a="http://schemas.openxmlformats.org/drawingml/2006/main">
              <a:ext uri="{FF2B5EF4-FFF2-40B4-BE49-F238E27FC236}">
                <a16:creationId xmlns:a16="http://schemas.microsoft.com/office/drawing/2014/main" id="{7C0CE215-9A18-434C-957E-8FB7AAE35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3964101"/>
            <a:ext cx="167708" cy="360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1" name="">
            <a:extLst xmlns:a="http://schemas.openxmlformats.org/drawingml/2006/main">
              <a:ext uri="{FF2B5EF4-FFF2-40B4-BE49-F238E27FC236}">
                <a16:creationId xmlns:a16="http://schemas.microsoft.com/office/drawing/2014/main" id="{2E994D23-2706-43E7-8736-A3C0AEECC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3925810"/>
            <a:ext cx="167708" cy="3829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2" name="">
            <a:extLst xmlns:a="http://schemas.openxmlformats.org/drawingml/2006/main">
              <a:ext uri="{FF2B5EF4-FFF2-40B4-BE49-F238E27FC236}">
                <a16:creationId xmlns:a16="http://schemas.microsoft.com/office/drawing/2014/main" id="{32712BED-3DF2-457F-B863-B512CCA03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3889580"/>
            <a:ext cx="167708" cy="362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3" name="">
            <a:extLst xmlns:a="http://schemas.openxmlformats.org/drawingml/2006/main">
              <a:ext uri="{FF2B5EF4-FFF2-40B4-BE49-F238E27FC236}">
                <a16:creationId xmlns:a16="http://schemas.microsoft.com/office/drawing/2014/main" id="{5DDFEFD2-B6DC-4F01-BEDD-876186610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3859479"/>
            <a:ext cx="167708" cy="301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4" name="">
            <a:extLst xmlns:a="http://schemas.openxmlformats.org/drawingml/2006/main">
              <a:ext uri="{FF2B5EF4-FFF2-40B4-BE49-F238E27FC236}">
                <a16:creationId xmlns:a16="http://schemas.microsoft.com/office/drawing/2014/main" id="{1C30BBE1-5507-40D0-BBE7-CFED0FAFD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3838883"/>
            <a:ext cx="167708" cy="205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5" name="">
            <a:extLst xmlns:a="http://schemas.openxmlformats.org/drawingml/2006/main">
              <a:ext uri="{FF2B5EF4-FFF2-40B4-BE49-F238E27FC236}">
                <a16:creationId xmlns:a16="http://schemas.microsoft.com/office/drawing/2014/main" id="{76E1019D-32BC-437C-807B-BC2ABA89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60789" y="3830105"/>
            <a:ext cx="167708" cy="87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6" name="">
            <a:extLst xmlns:a="http://schemas.openxmlformats.org/drawingml/2006/main">
              <a:ext uri="{FF2B5EF4-FFF2-40B4-BE49-F238E27FC236}">
                <a16:creationId xmlns:a16="http://schemas.microsoft.com/office/drawing/2014/main" id="{745D1A8D-0234-4D6A-B8B7-418A0700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3830105"/>
            <a:ext cx="167708" cy="4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7" name="">
            <a:extLst xmlns:a="http://schemas.openxmlformats.org/drawingml/2006/main">
              <a:ext uri="{FF2B5EF4-FFF2-40B4-BE49-F238E27FC236}">
                <a16:creationId xmlns:a16="http://schemas.microsoft.com/office/drawing/2014/main" id="{F716043E-C9A8-47A3-AF4E-BA8DF241C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3834130"/>
            <a:ext cx="167708" cy="1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8" name="">
            <a:extLst xmlns:a="http://schemas.openxmlformats.org/drawingml/2006/main">
              <a:ext uri="{FF2B5EF4-FFF2-40B4-BE49-F238E27FC236}">
                <a16:creationId xmlns:a16="http://schemas.microsoft.com/office/drawing/2014/main" id="{7FD1AC08-2038-49F2-A105-89298258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3850506"/>
            <a:ext cx="167708" cy="268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79" name="">
            <a:extLst xmlns:a="http://schemas.openxmlformats.org/drawingml/2006/main">
              <a:ext uri="{FF2B5EF4-FFF2-40B4-BE49-F238E27FC236}">
                <a16:creationId xmlns:a16="http://schemas.microsoft.com/office/drawing/2014/main" id="{04BABE05-88A3-4770-808E-E12ECBAAE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3877395"/>
            <a:ext cx="167708" cy="34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0" name="">
            <a:extLst xmlns:a="http://schemas.openxmlformats.org/drawingml/2006/main">
              <a:ext uri="{FF2B5EF4-FFF2-40B4-BE49-F238E27FC236}">
                <a16:creationId xmlns:a16="http://schemas.microsoft.com/office/drawing/2014/main" id="{9EF6CCB2-BE18-4DCD-A262-69ED261F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3911779"/>
            <a:ext cx="167708" cy="380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1" name="">
            <a:extLst xmlns:a="http://schemas.openxmlformats.org/drawingml/2006/main">
              <a:ext uri="{FF2B5EF4-FFF2-40B4-BE49-F238E27FC236}">
                <a16:creationId xmlns:a16="http://schemas.microsoft.com/office/drawing/2014/main" id="{BA685A2B-072C-4742-9D08-1B8CB9B93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3949800"/>
            <a:ext cx="167708" cy="373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2" name="">
            <a:extLst xmlns:a="http://schemas.openxmlformats.org/drawingml/2006/main">
              <a:ext uri="{FF2B5EF4-FFF2-40B4-BE49-F238E27FC236}">
                <a16:creationId xmlns:a16="http://schemas.microsoft.com/office/drawing/2014/main" id="{3F7F1318-9BF9-40B9-A2C1-B70F9077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3987190"/>
            <a:ext cx="167708" cy="325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3" name="">
            <a:extLst xmlns:a="http://schemas.openxmlformats.org/drawingml/2006/main">
              <a:ext uri="{FF2B5EF4-FFF2-40B4-BE49-F238E27FC236}">
                <a16:creationId xmlns:a16="http://schemas.microsoft.com/office/drawing/2014/main" id="{E996EF6C-2F68-4F07-B9F2-AD7F35856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4019752"/>
            <a:ext cx="167708" cy="240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4" name="">
            <a:extLst xmlns:a="http://schemas.openxmlformats.org/drawingml/2006/main">
              <a:ext uri="{FF2B5EF4-FFF2-40B4-BE49-F238E27FC236}">
                <a16:creationId xmlns:a16="http://schemas.microsoft.com/office/drawing/2014/main" id="{8E72235A-A773-4651-9F2B-CBAC1CEA6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70162" y="4043833"/>
            <a:ext cx="167708" cy="12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5" name="">
            <a:extLst xmlns:a="http://schemas.openxmlformats.org/drawingml/2006/main">
              <a:ext uri="{FF2B5EF4-FFF2-40B4-BE49-F238E27FC236}">
                <a16:creationId xmlns:a16="http://schemas.microsoft.com/office/drawing/2014/main" id="{0093F483-84EB-40BF-964F-9B408D2A0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637870" y="4056729"/>
            <a:ext cx="167708" cy="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6" name="">
            <a:extLst xmlns:a="http://schemas.openxmlformats.org/drawingml/2006/main">
              <a:ext uri="{FF2B5EF4-FFF2-40B4-BE49-F238E27FC236}">
                <a16:creationId xmlns:a16="http://schemas.microsoft.com/office/drawing/2014/main" id="{13BCBF90-2081-4213-B4D2-DF7C63E7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4044595"/>
            <a:ext cx="167708" cy="123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7" name="">
            <a:extLst xmlns:a="http://schemas.openxmlformats.org/drawingml/2006/main">
              <a:ext uri="{FF2B5EF4-FFF2-40B4-BE49-F238E27FC236}">
                <a16:creationId xmlns:a16="http://schemas.microsoft.com/office/drawing/2014/main" id="{709E78CE-0163-4267-B94F-E3F1A7229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4020928"/>
            <a:ext cx="167708" cy="236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8" name="">
            <a:extLst xmlns:a="http://schemas.openxmlformats.org/drawingml/2006/main">
              <a:ext uri="{FF2B5EF4-FFF2-40B4-BE49-F238E27FC236}">
                <a16:creationId xmlns:a16="http://schemas.microsoft.com/office/drawing/2014/main" id="{51557603-12F0-4D56-AD49-D155821E3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3988646"/>
            <a:ext cx="167708" cy="32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89" name="">
            <a:extLst xmlns:a="http://schemas.openxmlformats.org/drawingml/2006/main">
              <a:ext uri="{FF2B5EF4-FFF2-40B4-BE49-F238E27FC236}">
                <a16:creationId xmlns:a16="http://schemas.microsoft.com/office/drawing/2014/main" id="{BFF68749-199C-43A8-96BC-743AB760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3951374"/>
            <a:ext cx="167708" cy="372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0" name="">
            <a:extLst xmlns:a="http://schemas.openxmlformats.org/drawingml/2006/main">
              <a:ext uri="{FF2B5EF4-FFF2-40B4-BE49-F238E27FC236}">
                <a16:creationId xmlns:a16="http://schemas.microsoft.com/office/drawing/2014/main" id="{0A368580-3B4D-41D3-8EBE-DF73D32C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3913294"/>
            <a:ext cx="167708" cy="38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1" name="">
            <a:extLst xmlns:a="http://schemas.openxmlformats.org/drawingml/2006/main">
              <a:ext uri="{FF2B5EF4-FFF2-40B4-BE49-F238E27FC236}">
                <a16:creationId xmlns:a16="http://schemas.microsoft.com/office/drawing/2014/main" id="{962005BA-E0DA-45F9-B5B8-100D93FA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3878681"/>
            <a:ext cx="167708" cy="346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2" name="">
            <a:extLst xmlns:a="http://schemas.openxmlformats.org/drawingml/2006/main">
              <a:ext uri="{FF2B5EF4-FFF2-40B4-BE49-F238E27FC236}">
                <a16:creationId xmlns:a16="http://schemas.microsoft.com/office/drawing/2014/main" id="{C5FC51E5-7A13-43CE-8976-86E40A52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3851418"/>
            <a:ext cx="167708" cy="272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3" name="">
            <a:extLst xmlns:a="http://schemas.openxmlformats.org/drawingml/2006/main">
              <a:ext uri="{FF2B5EF4-FFF2-40B4-BE49-F238E27FC236}">
                <a16:creationId xmlns:a16="http://schemas.microsoft.com/office/drawing/2014/main" id="{ED670896-2967-4173-87B2-A70D60522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79534" y="3834566"/>
            <a:ext cx="167708" cy="168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4" name="">
            <a:extLst xmlns:a="http://schemas.openxmlformats.org/drawingml/2006/main">
              <a:ext uri="{FF2B5EF4-FFF2-40B4-BE49-F238E27FC236}">
                <a16:creationId xmlns:a16="http://schemas.microsoft.com/office/drawing/2014/main" id="{290F78D6-F6D3-4A3E-8C9F-9F70148A3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147242" y="3830017"/>
            <a:ext cx="167708" cy="45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5" name="">
            <a:extLst xmlns:a="http://schemas.openxmlformats.org/drawingml/2006/main">
              <a:ext uri="{FF2B5EF4-FFF2-40B4-BE49-F238E27FC236}">
                <a16:creationId xmlns:a16="http://schemas.microsoft.com/office/drawing/2014/main" id="{9E851648-8662-430C-9304-5EAF356FE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160349"/>
            <a:ext cx="167708" cy="148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6" name="">
            <a:extLst xmlns:a="http://schemas.openxmlformats.org/drawingml/2006/main">
              <a:ext uri="{FF2B5EF4-FFF2-40B4-BE49-F238E27FC236}">
                <a16:creationId xmlns:a16="http://schemas.microsoft.com/office/drawing/2014/main" id="{3DE98C2E-2424-43B1-A3A6-4E598955C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4134697"/>
            <a:ext cx="167708" cy="256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7" name="">
            <a:extLst xmlns:a="http://schemas.openxmlformats.org/drawingml/2006/main">
              <a:ext uri="{FF2B5EF4-FFF2-40B4-BE49-F238E27FC236}">
                <a16:creationId xmlns:a16="http://schemas.microsoft.com/office/drawing/2014/main" id="{E4BE47FA-6E52-46DE-9D1A-FB88E934B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4101094"/>
            <a:ext cx="167708" cy="336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8" name="">
            <a:extLst xmlns:a="http://schemas.openxmlformats.org/drawingml/2006/main">
              <a:ext uri="{FF2B5EF4-FFF2-40B4-BE49-F238E27FC236}">
                <a16:creationId xmlns:a16="http://schemas.microsoft.com/office/drawing/2014/main" id="{118E675A-8753-433C-81A3-78F6FE734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4063313"/>
            <a:ext cx="167708" cy="377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299" name="">
            <a:extLst xmlns:a="http://schemas.openxmlformats.org/drawingml/2006/main">
              <a:ext uri="{FF2B5EF4-FFF2-40B4-BE49-F238E27FC236}">
                <a16:creationId xmlns:a16="http://schemas.microsoft.com/office/drawing/2014/main" id="{072EEE38-4994-4107-B44D-213E1C124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4025593"/>
            <a:ext cx="167708" cy="377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0" name="">
            <a:extLst xmlns:a="http://schemas.openxmlformats.org/drawingml/2006/main">
              <a:ext uri="{FF2B5EF4-FFF2-40B4-BE49-F238E27FC236}">
                <a16:creationId xmlns:a16="http://schemas.microsoft.com/office/drawing/2014/main" id="{5840DF2F-6957-464B-B352-57355FDB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3992169"/>
            <a:ext cx="167708" cy="33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1" name="">
            <a:extLst xmlns:a="http://schemas.openxmlformats.org/drawingml/2006/main">
              <a:ext uri="{FF2B5EF4-FFF2-40B4-BE49-F238E27FC236}">
                <a16:creationId xmlns:a16="http://schemas.microsoft.com/office/drawing/2014/main" id="{E5291A7B-3687-441C-AFDE-09AB733A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3966790"/>
            <a:ext cx="167708" cy="25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2" name="">
            <a:extLst xmlns:a="http://schemas.openxmlformats.org/drawingml/2006/main">
              <a:ext uri="{FF2B5EF4-FFF2-40B4-BE49-F238E27FC236}">
                <a16:creationId xmlns:a16="http://schemas.microsoft.com/office/drawing/2014/main" id="{60993698-4A20-4B02-BD58-6E56AAF2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3952307"/>
            <a:ext cx="167708" cy="14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3" name="">
            <a:extLst xmlns:a="http://schemas.openxmlformats.org/drawingml/2006/main">
              <a:ext uri="{FF2B5EF4-FFF2-40B4-BE49-F238E27FC236}">
                <a16:creationId xmlns:a16="http://schemas.microsoft.com/office/drawing/2014/main" id="{B7176337-652C-4652-943F-4DB7D233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960789" y="3950343"/>
            <a:ext cx="167708" cy="1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4" name="">
            <a:extLst xmlns:a="http://schemas.openxmlformats.org/drawingml/2006/main">
              <a:ext uri="{FF2B5EF4-FFF2-40B4-BE49-F238E27FC236}">
                <a16:creationId xmlns:a16="http://schemas.microsoft.com/office/drawing/2014/main" id="{FCEFD040-A1AF-4E60-9CCC-A4AFDAF6D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3950343"/>
            <a:ext cx="167708" cy="10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5" name="">
            <a:extLst xmlns:a="http://schemas.openxmlformats.org/drawingml/2006/main">
              <a:ext uri="{FF2B5EF4-FFF2-40B4-BE49-F238E27FC236}">
                <a16:creationId xmlns:a16="http://schemas.microsoft.com/office/drawing/2014/main" id="{622A0A6C-82B6-44DC-ACAA-3A2BDFC8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3961121"/>
            <a:ext cx="167708" cy="223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6" name="">
            <a:extLst xmlns:a="http://schemas.openxmlformats.org/drawingml/2006/main">
              <a:ext uri="{FF2B5EF4-FFF2-40B4-BE49-F238E27FC236}">
                <a16:creationId xmlns:a16="http://schemas.microsoft.com/office/drawing/2014/main" id="{740B1AD9-0AB1-4772-A84D-910F34CB6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3983429"/>
            <a:ext cx="167708" cy="31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7" name="">
            <a:extLst xmlns:a="http://schemas.openxmlformats.org/drawingml/2006/main">
              <a:ext uri="{FF2B5EF4-FFF2-40B4-BE49-F238E27FC236}">
                <a16:creationId xmlns:a16="http://schemas.microsoft.com/office/drawing/2014/main" id="{34201C69-90AF-487D-A015-2F77CDE75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4014764"/>
            <a:ext cx="167708" cy="36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8" name="">
            <a:extLst xmlns:a="http://schemas.openxmlformats.org/drawingml/2006/main">
              <a:ext uri="{FF2B5EF4-FFF2-40B4-BE49-F238E27FC236}">
                <a16:creationId xmlns:a16="http://schemas.microsoft.com/office/drawing/2014/main" id="{EFD8A219-2CA2-444F-B138-AC76A18B9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4051610"/>
            <a:ext cx="167708" cy="38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09" name="">
            <a:extLst xmlns:a="http://schemas.openxmlformats.org/drawingml/2006/main">
              <a:ext uri="{FF2B5EF4-FFF2-40B4-BE49-F238E27FC236}">
                <a16:creationId xmlns:a16="http://schemas.microsoft.com/office/drawing/2014/main" id="{48101DCC-7A56-4388-9718-CBA2E3B39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4089831"/>
            <a:ext cx="167708" cy="35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0" name="">
            <a:extLst xmlns:a="http://schemas.openxmlformats.org/drawingml/2006/main">
              <a:ext uri="{FF2B5EF4-FFF2-40B4-BE49-F238E27FC236}">
                <a16:creationId xmlns:a16="http://schemas.microsoft.com/office/drawing/2014/main" id="{1D456CF1-42D5-4F46-B7FC-12ADF5ABC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4125137"/>
            <a:ext cx="167708" cy="284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1" name="">
            <a:extLst xmlns:a="http://schemas.openxmlformats.org/drawingml/2006/main">
              <a:ext uri="{FF2B5EF4-FFF2-40B4-BE49-F238E27FC236}">
                <a16:creationId xmlns:a16="http://schemas.microsoft.com/office/drawing/2014/main" id="{9E7CF076-DB89-4735-917B-2E9F384AD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4153567"/>
            <a:ext cx="167708" cy="183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2" name="">
            <a:extLst xmlns:a="http://schemas.openxmlformats.org/drawingml/2006/main">
              <a:ext uri="{FF2B5EF4-FFF2-40B4-BE49-F238E27FC236}">
                <a16:creationId xmlns:a16="http://schemas.microsoft.com/office/drawing/2014/main" id="{B6096491-1A3F-4901-9BEA-A6372E5A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70162" y="4171928"/>
            <a:ext cx="167708" cy="62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3" name="">
            <a:extLst xmlns:a="http://schemas.openxmlformats.org/drawingml/2006/main">
              <a:ext uri="{FF2B5EF4-FFF2-40B4-BE49-F238E27FC236}">
                <a16:creationId xmlns:a16="http://schemas.microsoft.com/office/drawing/2014/main" id="{15DCA92B-BDCA-44F4-AD98-0D7236DD8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4171565"/>
            <a:ext cx="167708" cy="65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4" name="">
            <a:extLst xmlns:a="http://schemas.openxmlformats.org/drawingml/2006/main">
              <a:ext uri="{FF2B5EF4-FFF2-40B4-BE49-F238E27FC236}">
                <a16:creationId xmlns:a16="http://schemas.microsoft.com/office/drawing/2014/main" id="{F271CE3F-E4A1-48DC-B3CA-59A79868D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4152882"/>
            <a:ext cx="167708" cy="186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5" name="">
            <a:extLst xmlns:a="http://schemas.openxmlformats.org/drawingml/2006/main">
              <a:ext uri="{FF2B5EF4-FFF2-40B4-BE49-F238E27FC236}">
                <a16:creationId xmlns:a16="http://schemas.microsoft.com/office/drawing/2014/main" id="{9B45F92A-B535-4535-9FD8-A6D91F71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4124208"/>
            <a:ext cx="167708" cy="28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6" name="">
            <a:extLst xmlns:a="http://schemas.openxmlformats.org/drawingml/2006/main">
              <a:ext uri="{FF2B5EF4-FFF2-40B4-BE49-F238E27FC236}">
                <a16:creationId xmlns:a16="http://schemas.microsoft.com/office/drawing/2014/main" id="{26C545EA-75C6-4378-9013-20E121F9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4088760"/>
            <a:ext cx="167708" cy="354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7" name="">
            <a:extLst xmlns:a="http://schemas.openxmlformats.org/drawingml/2006/main">
              <a:ext uri="{FF2B5EF4-FFF2-40B4-BE49-F238E27FC236}">
                <a16:creationId xmlns:a16="http://schemas.microsoft.com/office/drawing/2014/main" id="{12AC3948-7873-4D8C-9F3A-6E6B4179D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4050519"/>
            <a:ext cx="167708" cy="38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8" name="">
            <a:extLst xmlns:a="http://schemas.openxmlformats.org/drawingml/2006/main">
              <a:ext uri="{FF2B5EF4-FFF2-40B4-BE49-F238E27FC236}">
                <a16:creationId xmlns:a16="http://schemas.microsoft.com/office/drawing/2014/main" id="{C21CBA41-D9DC-4B97-B329-5B9E1B7E4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4013775"/>
            <a:ext cx="167708" cy="367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19" name="">
            <a:extLst xmlns:a="http://schemas.openxmlformats.org/drawingml/2006/main">
              <a:ext uri="{FF2B5EF4-FFF2-40B4-BE49-F238E27FC236}">
                <a16:creationId xmlns:a16="http://schemas.microsoft.com/office/drawing/2014/main" id="{8C177EEB-3EFD-4A65-81AB-03C350443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3982652"/>
            <a:ext cx="167708" cy="311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0" name="">
            <a:extLst xmlns:a="http://schemas.openxmlformats.org/drawingml/2006/main">
              <a:ext uri="{FF2B5EF4-FFF2-40B4-BE49-F238E27FC236}">
                <a16:creationId xmlns:a16="http://schemas.microsoft.com/office/drawing/2014/main" id="{3B4DC535-AA0B-4BCC-ACFE-DADF230D3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3960644"/>
            <a:ext cx="167708" cy="220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1" name="">
            <a:extLst xmlns:a="http://schemas.openxmlformats.org/drawingml/2006/main">
              <a:ext uri="{FF2B5EF4-FFF2-40B4-BE49-F238E27FC236}">
                <a16:creationId xmlns:a16="http://schemas.microsoft.com/office/drawing/2014/main" id="{532A51D7-AAFE-4878-8A8E-BF9CC5E2C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79534" y="3950220"/>
            <a:ext cx="167708" cy="104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2" name="">
            <a:extLst xmlns:a="http://schemas.openxmlformats.org/drawingml/2006/main">
              <a:ext uri="{FF2B5EF4-FFF2-40B4-BE49-F238E27FC236}">
                <a16:creationId xmlns:a16="http://schemas.microsoft.com/office/drawing/2014/main" id="{50BEB351-0526-49E9-8416-BA938BFDE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3950220"/>
            <a:ext cx="167708" cy="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3" name="">
            <a:extLst xmlns:a="http://schemas.openxmlformats.org/drawingml/2006/main">
              <a:ext uri="{FF2B5EF4-FFF2-40B4-BE49-F238E27FC236}">
                <a16:creationId xmlns:a16="http://schemas.microsoft.com/office/drawing/2014/main" id="{D1523D79-8A0D-464F-96F0-9E80FF872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267504"/>
            <a:ext cx="167708" cy="209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4" name="">
            <a:extLst xmlns:a="http://schemas.openxmlformats.org/drawingml/2006/main">
              <a:ext uri="{FF2B5EF4-FFF2-40B4-BE49-F238E27FC236}">
                <a16:creationId xmlns:a16="http://schemas.microsoft.com/office/drawing/2014/main" id="{6E612946-508F-4136-B48B-4B76B69FE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4237176"/>
            <a:ext cx="167708" cy="30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5" name="">
            <a:extLst xmlns:a="http://schemas.openxmlformats.org/drawingml/2006/main">
              <a:ext uri="{FF2B5EF4-FFF2-40B4-BE49-F238E27FC236}">
                <a16:creationId xmlns:a16="http://schemas.microsoft.com/office/drawing/2014/main" id="{5BA373BF-CCD0-41B9-B37F-FE5D89D7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4200829"/>
            <a:ext cx="167708" cy="36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6" name="">
            <a:extLst xmlns:a="http://schemas.openxmlformats.org/drawingml/2006/main">
              <a:ext uri="{FF2B5EF4-FFF2-40B4-BE49-F238E27FC236}">
                <a16:creationId xmlns:a16="http://schemas.microsoft.com/office/drawing/2014/main" id="{161B2AEA-8193-444C-B0B7-B1DC31BD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4162543"/>
            <a:ext cx="167708" cy="382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7" name="">
            <a:extLst xmlns:a="http://schemas.openxmlformats.org/drawingml/2006/main">
              <a:ext uri="{FF2B5EF4-FFF2-40B4-BE49-F238E27FC236}">
                <a16:creationId xmlns:a16="http://schemas.microsoft.com/office/drawing/2014/main" id="{2E8361B0-ABAE-456A-99B1-6822B4C7A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4126613"/>
            <a:ext cx="167708" cy="359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8" name="">
            <a:extLst xmlns:a="http://schemas.openxmlformats.org/drawingml/2006/main">
              <a:ext uri="{FF2B5EF4-FFF2-40B4-BE49-F238E27FC236}">
                <a16:creationId xmlns:a16="http://schemas.microsoft.com/office/drawing/2014/main" id="{43135B42-41B1-4237-8A49-F46ED51B5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4097073"/>
            <a:ext cx="167708" cy="295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29" name="">
            <a:extLst xmlns:a="http://schemas.openxmlformats.org/drawingml/2006/main">
              <a:ext uri="{FF2B5EF4-FFF2-40B4-BE49-F238E27FC236}">
                <a16:creationId xmlns:a16="http://schemas.microsoft.com/office/drawing/2014/main" id="{94BE3B4C-A029-4E09-B649-8A342BADF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4077239"/>
            <a:ext cx="167708" cy="198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0" name="">
            <a:extLst xmlns:a="http://schemas.openxmlformats.org/drawingml/2006/main">
              <a:ext uri="{FF2B5EF4-FFF2-40B4-BE49-F238E27FC236}">
                <a16:creationId xmlns:a16="http://schemas.microsoft.com/office/drawing/2014/main" id="{264AF6A6-2CA5-4E48-8026-BC507409F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4069335"/>
            <a:ext cx="167708" cy="79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1" name="">
            <a:extLst xmlns:a="http://schemas.openxmlformats.org/drawingml/2006/main">
              <a:ext uri="{FF2B5EF4-FFF2-40B4-BE49-F238E27FC236}">
                <a16:creationId xmlns:a16="http://schemas.microsoft.com/office/drawing/2014/main" id="{6E9C3361-21FD-4B24-8439-073534D37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60789" y="4069335"/>
            <a:ext cx="167708" cy="49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2" name="">
            <a:extLst xmlns:a="http://schemas.openxmlformats.org/drawingml/2006/main">
              <a:ext uri="{FF2B5EF4-FFF2-40B4-BE49-F238E27FC236}">
                <a16:creationId xmlns:a16="http://schemas.microsoft.com/office/drawing/2014/main" id="{DC3BE467-B066-4F4E-B552-8FE4DBF0E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4074250"/>
            <a:ext cx="167708" cy="171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3" name="">
            <a:extLst xmlns:a="http://schemas.openxmlformats.org/drawingml/2006/main">
              <a:ext uri="{FF2B5EF4-FFF2-40B4-BE49-F238E27FC236}">
                <a16:creationId xmlns:a16="http://schemas.microsoft.com/office/drawing/2014/main" id="{5FFB7235-2E4B-4AE8-99EA-035103F25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4091431"/>
            <a:ext cx="167708" cy="275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4" name="">
            <a:extLst xmlns:a="http://schemas.openxmlformats.org/drawingml/2006/main">
              <a:ext uri="{FF2B5EF4-FFF2-40B4-BE49-F238E27FC236}">
                <a16:creationId xmlns:a16="http://schemas.microsoft.com/office/drawing/2014/main" id="{77156CA5-8C19-4E94-8154-12A337FC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4118951"/>
            <a:ext cx="167708" cy="34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5" name="">
            <a:extLst xmlns:a="http://schemas.openxmlformats.org/drawingml/2006/main">
              <a:ext uri="{FF2B5EF4-FFF2-40B4-BE49-F238E27FC236}">
                <a16:creationId xmlns:a16="http://schemas.microsoft.com/office/drawing/2014/main" id="{540C4743-88A4-4104-BE01-DEB3F37D0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4153720"/>
            <a:ext cx="167708" cy="38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6" name="">
            <a:extLst xmlns:a="http://schemas.openxmlformats.org/drawingml/2006/main">
              <a:ext uri="{FF2B5EF4-FFF2-40B4-BE49-F238E27FC236}">
                <a16:creationId xmlns:a16="http://schemas.microsoft.com/office/drawing/2014/main" id="{E60987D0-DA71-4D45-ADE0-BD9F552D8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4191837"/>
            <a:ext cx="167708" cy="371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7" name="">
            <a:extLst xmlns:a="http://schemas.openxmlformats.org/drawingml/2006/main">
              <a:ext uri="{FF2B5EF4-FFF2-40B4-BE49-F238E27FC236}">
                <a16:creationId xmlns:a16="http://schemas.microsoft.com/office/drawing/2014/main" id="{BB06B4DB-06CD-4843-8BF0-AF16C3E2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4229023"/>
            <a:ext cx="167708" cy="320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8" name="">
            <a:extLst xmlns:a="http://schemas.openxmlformats.org/drawingml/2006/main">
              <a:ext uri="{FF2B5EF4-FFF2-40B4-BE49-F238E27FC236}">
                <a16:creationId xmlns:a16="http://schemas.microsoft.com/office/drawing/2014/main" id="{2D4CF04E-6DF2-482B-A91D-36F238FA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4261105"/>
            <a:ext cx="167708" cy="233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39" name="">
            <a:extLst xmlns:a="http://schemas.openxmlformats.org/drawingml/2006/main">
              <a:ext uri="{FF2B5EF4-FFF2-40B4-BE49-F238E27FC236}">
                <a16:creationId xmlns:a16="http://schemas.microsoft.com/office/drawing/2014/main" id="{17699284-2F3E-4A62-8FDE-AFEC0747A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4284483"/>
            <a:ext cx="167708" cy="120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0" name="">
            <a:extLst xmlns:a="http://schemas.openxmlformats.org/drawingml/2006/main">
              <a:ext uri="{FF2B5EF4-FFF2-40B4-BE49-F238E27FC236}">
                <a16:creationId xmlns:a16="http://schemas.microsoft.com/office/drawing/2014/main" id="{F202395B-1916-4548-8AD1-4CBE5C4A3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70162" y="4295899"/>
            <a:ext cx="167708" cy="6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1" name="">
            <a:extLst xmlns:a="http://schemas.openxmlformats.org/drawingml/2006/main">
              <a:ext uri="{FF2B5EF4-FFF2-40B4-BE49-F238E27FC236}">
                <a16:creationId xmlns:a16="http://schemas.microsoft.com/office/drawing/2014/main" id="{D6BE02D3-04BC-4F9A-A7AE-E08CF80B9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4282658"/>
            <a:ext cx="167708" cy="132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2" name="">
            <a:extLst xmlns:a="http://schemas.openxmlformats.org/drawingml/2006/main">
              <a:ext uri="{FF2B5EF4-FFF2-40B4-BE49-F238E27FC236}">
                <a16:creationId xmlns:a16="http://schemas.microsoft.com/office/drawing/2014/main" id="{1059E78C-8199-4485-927D-F36BB0568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4258292"/>
            <a:ext cx="167708" cy="243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3" name="">
            <a:extLst xmlns:a="http://schemas.openxmlformats.org/drawingml/2006/main">
              <a:ext uri="{FF2B5EF4-FFF2-40B4-BE49-F238E27FC236}">
                <a16:creationId xmlns:a16="http://schemas.microsoft.com/office/drawing/2014/main" id="{88CDA540-7991-4335-86BF-7243F191A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4225538"/>
            <a:ext cx="167708" cy="327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4" name="">
            <a:extLst xmlns:a="http://schemas.openxmlformats.org/drawingml/2006/main">
              <a:ext uri="{FF2B5EF4-FFF2-40B4-BE49-F238E27FC236}">
                <a16:creationId xmlns:a16="http://schemas.microsoft.com/office/drawing/2014/main" id="{8C3A17E8-5BAB-43CE-996C-0350D0B9C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4188070"/>
            <a:ext cx="167708" cy="374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5" name="">
            <a:extLst xmlns:a="http://schemas.openxmlformats.org/drawingml/2006/main">
              <a:ext uri="{FF2B5EF4-FFF2-40B4-BE49-F238E27FC236}">
                <a16:creationId xmlns:a16="http://schemas.microsoft.com/office/drawing/2014/main" id="{59E5BDC9-1A39-4B75-B3BF-1848B4AE4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4150095"/>
            <a:ext cx="167708" cy="37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6" name="">
            <a:extLst xmlns:a="http://schemas.openxmlformats.org/drawingml/2006/main">
              <a:ext uri="{FF2B5EF4-FFF2-40B4-BE49-F238E27FC236}">
                <a16:creationId xmlns:a16="http://schemas.microsoft.com/office/drawing/2014/main" id="{945EC4FC-58E4-4759-A535-398BA07A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4115874"/>
            <a:ext cx="167708" cy="342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7" name="">
            <a:extLst xmlns:a="http://schemas.openxmlformats.org/drawingml/2006/main">
              <a:ext uri="{FF2B5EF4-FFF2-40B4-BE49-F238E27FC236}">
                <a16:creationId xmlns:a16="http://schemas.microsoft.com/office/drawing/2014/main" id="{576CF59A-3AD7-43E8-B867-6B63173DC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4089248"/>
            <a:ext cx="167708" cy="266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8" name="">
            <a:extLst xmlns:a="http://schemas.openxmlformats.org/drawingml/2006/main">
              <a:ext uri="{FF2B5EF4-FFF2-40B4-BE49-F238E27FC236}">
                <a16:creationId xmlns:a16="http://schemas.microsoft.com/office/drawing/2014/main" id="{3B386AEB-F9DD-4739-B222-A626BCD89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4073206"/>
            <a:ext cx="167708" cy="160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49" name="">
            <a:extLst xmlns:a="http://schemas.openxmlformats.org/drawingml/2006/main">
              <a:ext uri="{FF2B5EF4-FFF2-40B4-BE49-F238E27FC236}">
                <a16:creationId xmlns:a16="http://schemas.microsoft.com/office/drawing/2014/main" id="{6F228098-2688-4D58-A49B-0C72DEEC3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979534" y="4069547"/>
            <a:ext cx="167708" cy="3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0" name="">
            <a:extLst xmlns:a="http://schemas.openxmlformats.org/drawingml/2006/main">
              <a:ext uri="{FF2B5EF4-FFF2-40B4-BE49-F238E27FC236}">
                <a16:creationId xmlns:a16="http://schemas.microsoft.com/office/drawing/2014/main" id="{6B146F63-422D-4338-AFFB-1DC5D496B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4069547"/>
            <a:ext cx="167708" cy="91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1" name="">
            <a:extLst xmlns:a="http://schemas.openxmlformats.org/drawingml/2006/main">
              <a:ext uri="{FF2B5EF4-FFF2-40B4-BE49-F238E27FC236}">
                <a16:creationId xmlns:a16="http://schemas.microsoft.com/office/drawing/2014/main" id="{A60FD513-AB32-440B-A84A-4470843B7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371946"/>
            <a:ext cx="167708" cy="263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2" name="">
            <a:extLst xmlns:a="http://schemas.openxmlformats.org/drawingml/2006/main">
              <a:ext uri="{FF2B5EF4-FFF2-40B4-BE49-F238E27FC236}">
                <a16:creationId xmlns:a16="http://schemas.microsoft.com/office/drawing/2014/main" id="{CCB56A09-E91B-4EAF-B021-6CA812498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4337923"/>
            <a:ext cx="167708" cy="340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3" name="">
            <a:extLst xmlns:a="http://schemas.openxmlformats.org/drawingml/2006/main">
              <a:ext uri="{FF2B5EF4-FFF2-40B4-BE49-F238E27FC236}">
                <a16:creationId xmlns:a16="http://schemas.microsoft.com/office/drawing/2014/main" id="{5832501C-6F6C-4786-9606-638FD534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4300006"/>
            <a:ext cx="167708" cy="379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4" name="">
            <a:extLst xmlns:a="http://schemas.openxmlformats.org/drawingml/2006/main">
              <a:ext uri="{FF2B5EF4-FFF2-40B4-BE49-F238E27FC236}">
                <a16:creationId xmlns:a16="http://schemas.microsoft.com/office/drawing/2014/main" id="{FB857A57-7476-4C8F-AD44-846BAA52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4262451"/>
            <a:ext cx="167708" cy="375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5" name="">
            <a:extLst xmlns:a="http://schemas.openxmlformats.org/drawingml/2006/main">
              <a:ext uri="{FF2B5EF4-FFF2-40B4-BE49-F238E27FC236}">
                <a16:creationId xmlns:a16="http://schemas.microsoft.com/office/drawing/2014/main" id="{B88F965A-702C-4D6D-9B0E-970F9B927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4229473"/>
            <a:ext cx="167708" cy="329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6" name="">
            <a:extLst xmlns:a="http://schemas.openxmlformats.org/drawingml/2006/main">
              <a:ext uri="{FF2B5EF4-FFF2-40B4-BE49-F238E27FC236}">
                <a16:creationId xmlns:a16="http://schemas.microsoft.com/office/drawing/2014/main" id="{CB6D9C3A-64AB-45AC-AB2A-9D6A7971C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4204772"/>
            <a:ext cx="167708" cy="24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7" name="">
            <a:extLst xmlns:a="http://schemas.openxmlformats.org/drawingml/2006/main">
              <a:ext uri="{FF2B5EF4-FFF2-40B4-BE49-F238E27FC236}">
                <a16:creationId xmlns:a16="http://schemas.microsoft.com/office/drawing/2014/main" id="{9AD7236F-E756-4822-B5BA-C48A02FF7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4191122"/>
            <a:ext cx="167708" cy="13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8" name="">
            <a:extLst xmlns:a="http://schemas.openxmlformats.org/drawingml/2006/main">
              <a:ext uri="{FF2B5EF4-FFF2-40B4-BE49-F238E27FC236}">
                <a16:creationId xmlns:a16="http://schemas.microsoft.com/office/drawing/2014/main" id="{FBA63DB5-ACA5-4717-BB2C-9D6567AAF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93081" y="4190054"/>
            <a:ext cx="167708" cy="10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59" name="">
            <a:extLst xmlns:a="http://schemas.openxmlformats.org/drawingml/2006/main">
              <a:ext uri="{FF2B5EF4-FFF2-40B4-BE49-F238E27FC236}">
                <a16:creationId xmlns:a16="http://schemas.microsoft.com/office/drawing/2014/main" id="{B02FB824-9DFE-4DD9-8AC7-BE03060D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60789" y="4190054"/>
            <a:ext cx="167708" cy="116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0" name="">
            <a:extLst xmlns:a="http://schemas.openxmlformats.org/drawingml/2006/main">
              <a:ext uri="{FF2B5EF4-FFF2-40B4-BE49-F238E27FC236}">
                <a16:creationId xmlns:a16="http://schemas.microsoft.com/office/drawing/2014/main" id="{1998E608-C75B-4A75-87D9-E07CE2F9A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4201688"/>
            <a:ext cx="167708" cy="230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1" name="">
            <a:extLst xmlns:a="http://schemas.openxmlformats.org/drawingml/2006/main">
              <a:ext uri="{FF2B5EF4-FFF2-40B4-BE49-F238E27FC236}">
                <a16:creationId xmlns:a16="http://schemas.microsoft.com/office/drawing/2014/main" id="{789FEB8D-C3C3-44DF-A8A8-BCCF92372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4224718"/>
            <a:ext cx="167708" cy="318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2" name="">
            <a:extLst xmlns:a="http://schemas.openxmlformats.org/drawingml/2006/main">
              <a:ext uri="{FF2B5EF4-FFF2-40B4-BE49-F238E27FC236}">
                <a16:creationId xmlns:a16="http://schemas.microsoft.com/office/drawing/2014/main" id="{D36E8FF8-307B-4A7B-9AFD-01A69C61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4256560"/>
            <a:ext cx="167708" cy="370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3" name="">
            <a:extLst xmlns:a="http://schemas.openxmlformats.org/drawingml/2006/main">
              <a:ext uri="{FF2B5EF4-FFF2-40B4-BE49-F238E27FC236}">
                <a16:creationId xmlns:a16="http://schemas.microsoft.com/office/drawing/2014/main" id="{CC5F93C6-EF88-468A-80CD-0795BB817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4293640"/>
            <a:ext cx="167708" cy="381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4" name="">
            <a:extLst xmlns:a="http://schemas.openxmlformats.org/drawingml/2006/main">
              <a:ext uri="{FF2B5EF4-FFF2-40B4-BE49-F238E27FC236}">
                <a16:creationId xmlns:a16="http://schemas.microsoft.com/office/drawing/2014/main" id="{B31374F2-A762-4EFC-9548-9D6C78E0F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4331796"/>
            <a:ext cx="167708" cy="34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5" name="">
            <a:extLst xmlns:a="http://schemas.openxmlformats.org/drawingml/2006/main">
              <a:ext uri="{FF2B5EF4-FFF2-40B4-BE49-F238E27FC236}">
                <a16:creationId xmlns:a16="http://schemas.microsoft.com/office/drawing/2014/main" id="{0C7E6974-F73D-49BA-804A-79187F1F2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4366746"/>
            <a:ext cx="167708" cy="278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6" name="">
            <a:extLst xmlns:a="http://schemas.openxmlformats.org/drawingml/2006/main">
              <a:ext uri="{FF2B5EF4-FFF2-40B4-BE49-F238E27FC236}">
                <a16:creationId xmlns:a16="http://schemas.microsoft.com/office/drawing/2014/main" id="{2101FC23-BC3D-4349-81F6-12473CD59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4394567"/>
            <a:ext cx="167708" cy="175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7" name="">
            <a:extLst xmlns:a="http://schemas.openxmlformats.org/drawingml/2006/main">
              <a:ext uri="{FF2B5EF4-FFF2-40B4-BE49-F238E27FC236}">
                <a16:creationId xmlns:a16="http://schemas.microsoft.com/office/drawing/2014/main" id="{BF669CAF-85CF-4962-9C94-20BB9F8AB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2454" y="4412137"/>
            <a:ext cx="167708" cy="53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8" name="">
            <a:extLst xmlns:a="http://schemas.openxmlformats.org/drawingml/2006/main">
              <a:ext uri="{FF2B5EF4-FFF2-40B4-BE49-F238E27FC236}">
                <a16:creationId xmlns:a16="http://schemas.microsoft.com/office/drawing/2014/main" id="{21BC5F82-7FD2-49C3-8E93-F7E8E328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70162" y="4410008"/>
            <a:ext cx="167708" cy="74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69" name="">
            <a:extLst xmlns:a="http://schemas.openxmlformats.org/drawingml/2006/main">
              <a:ext uri="{FF2B5EF4-FFF2-40B4-BE49-F238E27FC236}">
                <a16:creationId xmlns:a16="http://schemas.microsoft.com/office/drawing/2014/main" id="{593DC119-8795-482F-BEB6-EDB1776A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4390547"/>
            <a:ext cx="167708" cy="19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0" name="">
            <a:extLst xmlns:a="http://schemas.openxmlformats.org/drawingml/2006/main">
              <a:ext uri="{FF2B5EF4-FFF2-40B4-BE49-F238E27FC236}">
                <a16:creationId xmlns:a16="http://schemas.microsoft.com/office/drawing/2014/main" id="{64038289-F4B8-48C6-9541-F019C919B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4361287"/>
            <a:ext cx="167708" cy="292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1" name="">
            <a:extLst xmlns:a="http://schemas.openxmlformats.org/drawingml/2006/main">
              <a:ext uri="{FF2B5EF4-FFF2-40B4-BE49-F238E27FC236}">
                <a16:creationId xmlns:a16="http://schemas.microsoft.com/office/drawing/2014/main" id="{AE932279-3AB1-481F-84BF-A87BC7B34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4325511"/>
            <a:ext cx="167708" cy="357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2" name="">
            <a:extLst xmlns:a="http://schemas.openxmlformats.org/drawingml/2006/main">
              <a:ext uri="{FF2B5EF4-FFF2-40B4-BE49-F238E27FC236}">
                <a16:creationId xmlns:a16="http://schemas.microsoft.com/office/drawing/2014/main" id="{DA4CE56D-6EFB-4D2F-936F-B944E788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4287234"/>
            <a:ext cx="167708" cy="382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3" name="">
            <a:extLst xmlns:a="http://schemas.openxmlformats.org/drawingml/2006/main">
              <a:ext uri="{FF2B5EF4-FFF2-40B4-BE49-F238E27FC236}">
                <a16:creationId xmlns:a16="http://schemas.microsoft.com/office/drawing/2014/main" id="{185C3B2D-DC90-4916-AEE5-CB8BFDB38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4250752"/>
            <a:ext cx="167708" cy="36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4" name="">
            <a:extLst xmlns:a="http://schemas.openxmlformats.org/drawingml/2006/main">
              <a:ext uri="{FF2B5EF4-FFF2-40B4-BE49-F238E27FC236}">
                <a16:creationId xmlns:a16="http://schemas.microsoft.com/office/drawing/2014/main" id="{B01AB73C-4C15-48B1-A2F9-A863AEBA7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4220160"/>
            <a:ext cx="167708" cy="305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5" name="">
            <a:extLst xmlns:a="http://schemas.openxmlformats.org/drawingml/2006/main">
              <a:ext uri="{FF2B5EF4-FFF2-40B4-BE49-F238E27FC236}">
                <a16:creationId xmlns:a16="http://schemas.microsoft.com/office/drawing/2014/main" id="{E88EE5A1-5F6C-40EA-A59C-A1C86A90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4198891"/>
            <a:ext cx="167708" cy="212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6" name="">
            <a:extLst xmlns:a="http://schemas.openxmlformats.org/drawingml/2006/main">
              <a:ext uri="{FF2B5EF4-FFF2-40B4-BE49-F238E27FC236}">
                <a16:creationId xmlns:a16="http://schemas.microsoft.com/office/drawing/2014/main" id="{19A89E27-FF10-4C6E-B961-E082D2C2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4189332"/>
            <a:ext cx="167708" cy="95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7" name="">
            <a:extLst xmlns:a="http://schemas.openxmlformats.org/drawingml/2006/main">
              <a:ext uri="{FF2B5EF4-FFF2-40B4-BE49-F238E27FC236}">
                <a16:creationId xmlns:a16="http://schemas.microsoft.com/office/drawing/2014/main" id="{6CBBFED9-BCAF-4C56-87EC-FC9138C9F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79534" y="4189332"/>
            <a:ext cx="167708" cy="32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8" name="">
            <a:extLst xmlns:a="http://schemas.openxmlformats.org/drawingml/2006/main">
              <a:ext uri="{FF2B5EF4-FFF2-40B4-BE49-F238E27FC236}">
                <a16:creationId xmlns:a16="http://schemas.microsoft.com/office/drawing/2014/main" id="{AAA2E21D-A073-4766-A048-81384A1FB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4192557"/>
            <a:ext cx="167708" cy="156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79" name="">
            <a:extLst xmlns:a="http://schemas.openxmlformats.org/drawingml/2006/main">
              <a:ext uri="{FF2B5EF4-FFF2-40B4-BE49-F238E27FC236}">
                <a16:creationId xmlns:a16="http://schemas.microsoft.com/office/drawing/2014/main" id="{8D4CE9E0-57D6-4E72-BC7C-DE6B977A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474167"/>
            <a:ext cx="167708" cy="308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0" name="">
            <a:extLst xmlns:a="http://schemas.openxmlformats.org/drawingml/2006/main">
              <a:ext uri="{FF2B5EF4-FFF2-40B4-BE49-F238E27FC236}">
                <a16:creationId xmlns:a16="http://schemas.microsoft.com/office/drawing/2014/main" id="{17BD14F8-EDD1-4B33-AC26-D26BB4E15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4437548"/>
            <a:ext cx="167708" cy="366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1" name="">
            <a:extLst xmlns:a="http://schemas.openxmlformats.org/drawingml/2006/main">
              <a:ext uri="{FF2B5EF4-FFF2-40B4-BE49-F238E27FC236}">
                <a16:creationId xmlns:a16="http://schemas.microsoft.com/office/drawing/2014/main" id="{14095F47-36BE-42E2-A6E0-466E7E9D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4399287"/>
            <a:ext cx="167708" cy="382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2" name="">
            <a:extLst xmlns:a="http://schemas.openxmlformats.org/drawingml/2006/main">
              <a:ext uri="{FF2B5EF4-FFF2-40B4-BE49-F238E27FC236}">
                <a16:creationId xmlns:a16="http://schemas.microsoft.com/office/drawing/2014/main" id="{9A3FF2AC-79B5-44F6-BDC9-4A9F6D78F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4363677"/>
            <a:ext cx="167708" cy="356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3" name="">
            <a:extLst xmlns:a="http://schemas.openxmlformats.org/drawingml/2006/main">
              <a:ext uri="{FF2B5EF4-FFF2-40B4-BE49-F238E27FC236}">
                <a16:creationId xmlns:a16="http://schemas.microsoft.com/office/drawing/2014/main" id="{53FBACF5-9637-45B3-AB1B-279431323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4334715"/>
            <a:ext cx="167708" cy="28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4" name="">
            <a:extLst xmlns:a="http://schemas.openxmlformats.org/drawingml/2006/main">
              <a:ext uri="{FF2B5EF4-FFF2-40B4-BE49-F238E27FC236}">
                <a16:creationId xmlns:a16="http://schemas.microsoft.com/office/drawing/2014/main" id="{622BBD79-5B6B-445A-B859-86E35E71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4315653"/>
            <a:ext cx="167708" cy="190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5" name="">
            <a:extLst xmlns:a="http://schemas.openxmlformats.org/drawingml/2006/main">
              <a:ext uri="{FF2B5EF4-FFF2-40B4-BE49-F238E27FC236}">
                <a16:creationId xmlns:a16="http://schemas.microsoft.com/office/drawing/2014/main" id="{3ECCACBB-97C9-46EC-A957-378B81C9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4308628"/>
            <a:ext cx="167708" cy="70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6" name="">
            <a:extLst xmlns:a="http://schemas.openxmlformats.org/drawingml/2006/main">
              <a:ext uri="{FF2B5EF4-FFF2-40B4-BE49-F238E27FC236}">
                <a16:creationId xmlns:a16="http://schemas.microsoft.com/office/drawing/2014/main" id="{1C783F55-9707-4A10-A016-8AFF0E024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3081" y="4308628"/>
            <a:ext cx="167708" cy="5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7" name="">
            <a:extLst xmlns:a="http://schemas.openxmlformats.org/drawingml/2006/main">
              <a:ext uri="{FF2B5EF4-FFF2-40B4-BE49-F238E27FC236}">
                <a16:creationId xmlns:a16="http://schemas.microsoft.com/office/drawing/2014/main" id="{F51B63DA-701D-49FE-ACC8-945451CC5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60789" y="4314430"/>
            <a:ext cx="167708" cy="179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8" name="">
            <a:extLst xmlns:a="http://schemas.openxmlformats.org/drawingml/2006/main">
              <a:ext uri="{FF2B5EF4-FFF2-40B4-BE49-F238E27FC236}">
                <a16:creationId xmlns:a16="http://schemas.microsoft.com/office/drawing/2014/main" id="{94ECF5B8-462C-4B58-BC9A-8C1FE346D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4332407"/>
            <a:ext cx="167708" cy="28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89" name="">
            <a:extLst xmlns:a="http://schemas.openxmlformats.org/drawingml/2006/main">
              <a:ext uri="{FF2B5EF4-FFF2-40B4-BE49-F238E27FC236}">
                <a16:creationId xmlns:a16="http://schemas.microsoft.com/office/drawing/2014/main" id="{C723FE8A-FB2B-4E6A-A10E-4A16E541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4360543"/>
            <a:ext cx="167708" cy="351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0" name="">
            <a:extLst xmlns:a="http://schemas.openxmlformats.org/drawingml/2006/main">
              <a:ext uri="{FF2B5EF4-FFF2-40B4-BE49-F238E27FC236}">
                <a16:creationId xmlns:a16="http://schemas.microsoft.com/office/drawing/2014/main" id="{B17E7F57-545A-4211-A3C5-9686528D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4395678"/>
            <a:ext cx="167708" cy="38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1" name="">
            <a:extLst xmlns:a="http://schemas.openxmlformats.org/drawingml/2006/main">
              <a:ext uri="{FF2B5EF4-FFF2-40B4-BE49-F238E27FC236}">
                <a16:creationId xmlns:a16="http://schemas.microsoft.com/office/drawing/2014/main" id="{63E4D6F3-B2C1-4B2C-9D33-65F5520DC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4433870"/>
            <a:ext cx="167708" cy="3696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2" name="">
            <a:extLst xmlns:a="http://schemas.openxmlformats.org/drawingml/2006/main">
              <a:ext uri="{FF2B5EF4-FFF2-40B4-BE49-F238E27FC236}">
                <a16:creationId xmlns:a16="http://schemas.microsoft.com/office/drawing/2014/main" id="{66AD21BF-C045-4EC6-BB48-8D7C19668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4470832"/>
            <a:ext cx="167708" cy="31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3" name="">
            <a:extLst xmlns:a="http://schemas.openxmlformats.org/drawingml/2006/main">
              <a:ext uri="{FF2B5EF4-FFF2-40B4-BE49-F238E27FC236}">
                <a16:creationId xmlns:a16="http://schemas.microsoft.com/office/drawing/2014/main" id="{F911135F-BE9F-460D-AC0F-43CD6DBDF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4502416"/>
            <a:ext cx="167708" cy="226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4" name="">
            <a:extLst xmlns:a="http://schemas.openxmlformats.org/drawingml/2006/main">
              <a:ext uri="{FF2B5EF4-FFF2-40B4-BE49-F238E27FC236}">
                <a16:creationId xmlns:a16="http://schemas.microsoft.com/office/drawing/2014/main" id="{4B3E640D-DECC-404B-8F19-D0BD2A4BC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4525077"/>
            <a:ext cx="167708" cy="111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5" name="">
            <a:extLst xmlns:a="http://schemas.openxmlformats.org/drawingml/2006/main">
              <a:ext uri="{FF2B5EF4-FFF2-40B4-BE49-F238E27FC236}">
                <a16:creationId xmlns:a16="http://schemas.microsoft.com/office/drawing/2014/main" id="{AF394280-E2BA-4369-859B-3F1FD8767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2454" y="4534745"/>
            <a:ext cx="167708" cy="15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6" name="">
            <a:extLst xmlns:a="http://schemas.openxmlformats.org/drawingml/2006/main">
              <a:ext uri="{FF2B5EF4-FFF2-40B4-BE49-F238E27FC236}">
                <a16:creationId xmlns:a16="http://schemas.microsoft.com/office/drawing/2014/main" id="{A1887ABB-D083-4E4F-B088-661A19B13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70162" y="4520666"/>
            <a:ext cx="167708" cy="140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7" name="">
            <a:extLst xmlns:a="http://schemas.openxmlformats.org/drawingml/2006/main">
              <a:ext uri="{FF2B5EF4-FFF2-40B4-BE49-F238E27FC236}">
                <a16:creationId xmlns:a16="http://schemas.microsoft.com/office/drawing/2014/main" id="{57DD1FC4-C7AB-4885-A75B-95C0D7C2C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4495616"/>
            <a:ext cx="167708" cy="25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8" name="">
            <a:extLst xmlns:a="http://schemas.openxmlformats.org/drawingml/2006/main">
              <a:ext uri="{FF2B5EF4-FFF2-40B4-BE49-F238E27FC236}">
                <a16:creationId xmlns:a16="http://schemas.microsoft.com/office/drawing/2014/main" id="{9D1DC19A-264D-4297-A08E-5E837799A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4462406"/>
            <a:ext cx="167708" cy="332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399" name="">
            <a:extLst xmlns:a="http://schemas.openxmlformats.org/drawingml/2006/main">
              <a:ext uri="{FF2B5EF4-FFF2-40B4-BE49-F238E27FC236}">
                <a16:creationId xmlns:a16="http://schemas.microsoft.com/office/drawing/2014/main" id="{0A68034C-0D26-4743-A972-11279D01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4424764"/>
            <a:ext cx="167708" cy="376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0" name="">
            <a:extLst xmlns:a="http://schemas.openxmlformats.org/drawingml/2006/main">
              <a:ext uri="{FF2B5EF4-FFF2-40B4-BE49-F238E27FC236}">
                <a16:creationId xmlns:a16="http://schemas.microsoft.com/office/drawing/2014/main" id="{F5EF3E59-90C5-44B5-B27A-9BCE2FE75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4386914"/>
            <a:ext cx="167708" cy="37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1" name="">
            <a:extLst xmlns:a="http://schemas.openxmlformats.org/drawingml/2006/main">
              <a:ext uri="{FF2B5EF4-FFF2-40B4-BE49-F238E27FC236}">
                <a16:creationId xmlns:a16="http://schemas.microsoft.com/office/drawing/2014/main" id="{AF62339D-8131-4CA6-9F4E-9BBD957A7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4353105"/>
            <a:ext cx="167708" cy="3381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2" name="">
            <a:extLst xmlns:a="http://schemas.openxmlformats.org/drawingml/2006/main">
              <a:ext uri="{FF2B5EF4-FFF2-40B4-BE49-F238E27FC236}">
                <a16:creationId xmlns:a16="http://schemas.microsoft.com/office/drawing/2014/main" id="{CC1C3877-8B45-4585-ACAA-F23E107E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4327130"/>
            <a:ext cx="167708" cy="25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3" name="">
            <a:extLst xmlns:a="http://schemas.openxmlformats.org/drawingml/2006/main">
              <a:ext uri="{FF2B5EF4-FFF2-40B4-BE49-F238E27FC236}">
                <a16:creationId xmlns:a16="http://schemas.microsoft.com/office/drawing/2014/main" id="{66D650EA-2186-4D67-B25C-C35A68EC3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4311905"/>
            <a:ext cx="167708" cy="15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4" name="">
            <a:extLst xmlns:a="http://schemas.openxmlformats.org/drawingml/2006/main">
              <a:ext uri="{FF2B5EF4-FFF2-40B4-BE49-F238E27FC236}">
                <a16:creationId xmlns:a16="http://schemas.microsoft.com/office/drawing/2014/main" id="{2A6C1548-AC27-4B19-8EEA-20E00BA4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1826" y="4309139"/>
            <a:ext cx="167708" cy="2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5" name="">
            <a:extLst xmlns:a="http://schemas.openxmlformats.org/drawingml/2006/main">
              <a:ext uri="{FF2B5EF4-FFF2-40B4-BE49-F238E27FC236}">
                <a16:creationId xmlns:a16="http://schemas.microsoft.com/office/drawing/2014/main" id="{957CCE35-769E-4598-B654-73558223C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79534" y="4309139"/>
            <a:ext cx="167708" cy="100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6" name="">
            <a:extLst xmlns:a="http://schemas.openxmlformats.org/drawingml/2006/main">
              <a:ext uri="{FF2B5EF4-FFF2-40B4-BE49-F238E27FC236}">
                <a16:creationId xmlns:a16="http://schemas.microsoft.com/office/drawing/2014/main" id="{883E7E0C-915C-4851-8528-A95A94667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4319143"/>
            <a:ext cx="167708" cy="216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7" name="">
            <a:extLst xmlns:a="http://schemas.openxmlformats.org/drawingml/2006/main">
              <a:ext uri="{FF2B5EF4-FFF2-40B4-BE49-F238E27FC236}">
                <a16:creationId xmlns:a16="http://schemas.microsoft.com/office/drawing/2014/main" id="{DF42827C-5EB1-488E-9BF6-7447F5E8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574732"/>
            <a:ext cx="167708" cy="34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8" name="">
            <a:extLst xmlns:a="http://schemas.openxmlformats.org/drawingml/2006/main">
              <a:ext uri="{FF2B5EF4-FFF2-40B4-BE49-F238E27FC236}">
                <a16:creationId xmlns:a16="http://schemas.microsoft.com/office/drawing/2014/main" id="{D9331EE9-C58C-449A-8E06-B875D6B6E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4536701"/>
            <a:ext cx="167708" cy="380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09" name="">
            <a:extLst xmlns:a="http://schemas.openxmlformats.org/drawingml/2006/main">
              <a:ext uri="{FF2B5EF4-FFF2-40B4-BE49-F238E27FC236}">
                <a16:creationId xmlns:a16="http://schemas.microsoft.com/office/drawing/2014/main" id="{11A2EE17-3659-4CB9-B6B4-C72210289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4499331"/>
            <a:ext cx="167708" cy="373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0" name="">
            <a:extLst xmlns:a="http://schemas.openxmlformats.org/drawingml/2006/main">
              <a:ext uri="{FF2B5EF4-FFF2-40B4-BE49-F238E27FC236}">
                <a16:creationId xmlns:a16="http://schemas.microsoft.com/office/drawing/2014/main" id="{5F583584-0123-4FFD-BD45-4972BAA67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4466817"/>
            <a:ext cx="167708" cy="32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1" name="">
            <a:extLst xmlns:a="http://schemas.openxmlformats.org/drawingml/2006/main">
              <a:ext uri="{FF2B5EF4-FFF2-40B4-BE49-F238E27FC236}">
                <a16:creationId xmlns:a16="http://schemas.microsoft.com/office/drawing/2014/main" id="{514C9D12-9411-485C-93D6-DC0154801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4442808"/>
            <a:ext cx="167708" cy="240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2" name="">
            <a:extLst xmlns:a="http://schemas.openxmlformats.org/drawingml/2006/main">
              <a:ext uri="{FF2B5EF4-FFF2-40B4-BE49-F238E27FC236}">
                <a16:creationId xmlns:a16="http://schemas.microsoft.com/office/drawing/2014/main" id="{6FC7CD95-C7C1-44A1-8E59-C6F35579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4429999"/>
            <a:ext cx="167708" cy="12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3" name="">
            <a:extLst xmlns:a="http://schemas.openxmlformats.org/drawingml/2006/main">
              <a:ext uri="{FF2B5EF4-FFF2-40B4-BE49-F238E27FC236}">
                <a16:creationId xmlns:a16="http://schemas.microsoft.com/office/drawing/2014/main" id="{554C44FF-DBD4-416F-9110-7935F7660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625373" y="4429827"/>
            <a:ext cx="167708" cy="1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4" name="">
            <a:extLst xmlns:a="http://schemas.openxmlformats.org/drawingml/2006/main">
              <a:ext uri="{FF2B5EF4-FFF2-40B4-BE49-F238E27FC236}">
                <a16:creationId xmlns:a16="http://schemas.microsoft.com/office/drawing/2014/main" id="{F95D3433-0962-4535-A20E-61B9D843F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3081" y="4429827"/>
            <a:ext cx="167708" cy="124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5" name="">
            <a:extLst xmlns:a="http://schemas.openxmlformats.org/drawingml/2006/main">
              <a:ext uri="{FF2B5EF4-FFF2-40B4-BE49-F238E27FC236}">
                <a16:creationId xmlns:a16="http://schemas.microsoft.com/office/drawing/2014/main" id="{CC050747-EFFD-406D-B6D2-8B11EF9E7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60789" y="4442311"/>
            <a:ext cx="167708" cy="237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6" name="">
            <a:extLst xmlns:a="http://schemas.openxmlformats.org/drawingml/2006/main">
              <a:ext uri="{FF2B5EF4-FFF2-40B4-BE49-F238E27FC236}">
                <a16:creationId xmlns:a16="http://schemas.microsoft.com/office/drawing/2014/main" id="{AD79EEE4-CA23-46B3-A27C-35F3DEC1B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4466051"/>
            <a:ext cx="167708" cy="32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7" name="">
            <a:extLst xmlns:a="http://schemas.openxmlformats.org/drawingml/2006/main">
              <a:ext uri="{FF2B5EF4-FFF2-40B4-BE49-F238E27FC236}">
                <a16:creationId xmlns:a16="http://schemas.microsoft.com/office/drawing/2014/main" id="{BEC2ED27-2A74-4D04-85B7-2D83C384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4498382"/>
            <a:ext cx="167708" cy="372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8" name="">
            <a:extLst xmlns:a="http://schemas.openxmlformats.org/drawingml/2006/main">
              <a:ext uri="{FF2B5EF4-FFF2-40B4-BE49-F238E27FC236}">
                <a16:creationId xmlns:a16="http://schemas.microsoft.com/office/drawing/2014/main" id="{20162B29-70D7-4191-86DD-36F88A706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4535675"/>
            <a:ext cx="167708" cy="380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19" name="">
            <a:extLst xmlns:a="http://schemas.openxmlformats.org/drawingml/2006/main">
              <a:ext uri="{FF2B5EF4-FFF2-40B4-BE49-F238E27FC236}">
                <a16:creationId xmlns:a16="http://schemas.microsoft.com/office/drawing/2014/main" id="{877CFA49-D252-4111-B23D-B8921744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4573745"/>
            <a:ext cx="167708" cy="345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0" name="">
            <a:extLst xmlns:a="http://schemas.openxmlformats.org/drawingml/2006/main">
              <a:ext uri="{FF2B5EF4-FFF2-40B4-BE49-F238E27FC236}">
                <a16:creationId xmlns:a16="http://schemas.microsoft.com/office/drawing/2014/main" id="{9469A1E5-47A6-4F7B-9720-CBF4E22C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4608319"/>
            <a:ext cx="167708" cy="271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1" name="">
            <a:extLst xmlns:a="http://schemas.openxmlformats.org/drawingml/2006/main">
              <a:ext uri="{FF2B5EF4-FFF2-40B4-BE49-F238E27FC236}">
                <a16:creationId xmlns:a16="http://schemas.microsoft.com/office/drawing/2014/main" id="{DD84A916-CF11-4F7A-BB5E-07B234AC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4635517"/>
            <a:ext cx="167708" cy="167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2" name="">
            <a:extLst xmlns:a="http://schemas.openxmlformats.org/drawingml/2006/main">
              <a:ext uri="{FF2B5EF4-FFF2-40B4-BE49-F238E27FC236}">
                <a16:creationId xmlns:a16="http://schemas.microsoft.com/office/drawing/2014/main" id="{5746E7A2-8A11-4EC7-AECF-B76E5EE37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134746" y="4652286"/>
            <a:ext cx="167708" cy="44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3" name="">
            <a:extLst xmlns:a="http://schemas.openxmlformats.org/drawingml/2006/main">
              <a:ext uri="{FF2B5EF4-FFF2-40B4-BE49-F238E27FC236}">
                <a16:creationId xmlns:a16="http://schemas.microsoft.com/office/drawing/2014/main" id="{CA2DF996-5EEE-4059-9DED-A6CC8A60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2454" y="4648392"/>
            <a:ext cx="167708" cy="835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4" name="">
            <a:extLst xmlns:a="http://schemas.openxmlformats.org/drawingml/2006/main">
              <a:ext uri="{FF2B5EF4-FFF2-40B4-BE49-F238E27FC236}">
                <a16:creationId xmlns:a16="http://schemas.microsoft.com/office/drawing/2014/main" id="{8AAA1C92-EA2E-4EC1-A6BB-3F07DD2EB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70162" y="4628165"/>
            <a:ext cx="167708" cy="202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5" name="">
            <a:extLst xmlns:a="http://schemas.openxmlformats.org/drawingml/2006/main">
              <a:ext uri="{FF2B5EF4-FFF2-40B4-BE49-F238E27FC236}">
                <a16:creationId xmlns:a16="http://schemas.microsoft.com/office/drawing/2014/main" id="{DC207C41-E401-438C-9BCB-FE15E2464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4598335"/>
            <a:ext cx="167708" cy="298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6" name="">
            <a:extLst xmlns:a="http://schemas.openxmlformats.org/drawingml/2006/main">
              <a:ext uri="{FF2B5EF4-FFF2-40B4-BE49-F238E27FC236}">
                <a16:creationId xmlns:a16="http://schemas.microsoft.com/office/drawing/2014/main" id="{17C07004-43F3-4656-809E-FB6B3A6F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4562249"/>
            <a:ext cx="167708" cy="360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7" name="">
            <a:extLst xmlns:a="http://schemas.openxmlformats.org/drawingml/2006/main">
              <a:ext uri="{FF2B5EF4-FFF2-40B4-BE49-F238E27FC236}">
                <a16:creationId xmlns:a16="http://schemas.microsoft.com/office/drawing/2014/main" id="{F298D1E1-3008-44CB-8F8E-45A098457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4523957"/>
            <a:ext cx="167708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8" name="">
            <a:extLst xmlns:a="http://schemas.openxmlformats.org/drawingml/2006/main">
              <a:ext uri="{FF2B5EF4-FFF2-40B4-BE49-F238E27FC236}">
                <a16:creationId xmlns:a16="http://schemas.microsoft.com/office/drawing/2014/main" id="{C9A00FFC-FB78-4C06-BD47-5373B02F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4487758"/>
            <a:ext cx="167708" cy="3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29" name="">
            <a:extLst xmlns:a="http://schemas.openxmlformats.org/drawingml/2006/main">
              <a:ext uri="{FF2B5EF4-FFF2-40B4-BE49-F238E27FC236}">
                <a16:creationId xmlns:a16="http://schemas.microsoft.com/office/drawing/2014/main" id="{854BC5F2-D6B2-4864-8E03-72FCA265B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4457713"/>
            <a:ext cx="167708" cy="300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0" name="">
            <a:extLst xmlns:a="http://schemas.openxmlformats.org/drawingml/2006/main">
              <a:ext uri="{FF2B5EF4-FFF2-40B4-BE49-F238E27FC236}">
                <a16:creationId xmlns:a16="http://schemas.microsoft.com/office/drawing/2014/main" id="{AD8175AF-7751-4311-8E27-EE8EB22E9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4437195"/>
            <a:ext cx="167708" cy="205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1" name="">
            <a:extLst xmlns:a="http://schemas.openxmlformats.org/drawingml/2006/main">
              <a:ext uri="{FF2B5EF4-FFF2-40B4-BE49-F238E27FC236}">
                <a16:creationId xmlns:a16="http://schemas.microsoft.com/office/drawing/2014/main" id="{AD6EA26D-7790-465D-BBAF-2C537F3E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4428507"/>
            <a:ext cx="167708" cy="8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2" name="">
            <a:extLst xmlns:a="http://schemas.openxmlformats.org/drawingml/2006/main">
              <a:ext uri="{FF2B5EF4-FFF2-40B4-BE49-F238E27FC236}">
                <a16:creationId xmlns:a16="http://schemas.microsoft.com/office/drawing/2014/main" id="{F20F8927-4EB1-43D1-B488-9894627DA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1826" y="4428507"/>
            <a:ext cx="167708" cy="41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3" name="">
            <a:extLst xmlns:a="http://schemas.openxmlformats.org/drawingml/2006/main">
              <a:ext uri="{FF2B5EF4-FFF2-40B4-BE49-F238E27FC236}">
                <a16:creationId xmlns:a16="http://schemas.microsoft.com/office/drawing/2014/main" id="{BC12DD2A-6C5D-486E-B2EE-652D9DDC5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79534" y="4432623"/>
            <a:ext cx="167708" cy="164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4" name="">
            <a:extLst xmlns:a="http://schemas.openxmlformats.org/drawingml/2006/main">
              <a:ext uri="{FF2B5EF4-FFF2-40B4-BE49-F238E27FC236}">
                <a16:creationId xmlns:a16="http://schemas.microsoft.com/office/drawing/2014/main" id="{1E63D98C-1B19-4B24-B870-02BD21D8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4449082"/>
            <a:ext cx="167708" cy="269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5" name="">
            <a:extLst xmlns:a="http://schemas.openxmlformats.org/drawingml/2006/main">
              <a:ext uri="{FF2B5EF4-FFF2-40B4-BE49-F238E27FC236}">
                <a16:creationId xmlns:a16="http://schemas.microsoft.com/office/drawing/2014/main" id="{9530C128-F58F-45F9-8617-7E77810F6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674259"/>
            <a:ext cx="167708" cy="368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6" name="">
            <a:extLst xmlns:a="http://schemas.openxmlformats.org/drawingml/2006/main">
              <a:ext uri="{FF2B5EF4-FFF2-40B4-BE49-F238E27FC236}">
                <a16:creationId xmlns:a16="http://schemas.microsoft.com/office/drawing/2014/main" id="{A3AC72C3-3955-4AE0-B870-A592943CE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4636044"/>
            <a:ext cx="167708" cy="382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7" name="">
            <a:extLst xmlns:a="http://schemas.openxmlformats.org/drawingml/2006/main">
              <a:ext uri="{FF2B5EF4-FFF2-40B4-BE49-F238E27FC236}">
                <a16:creationId xmlns:a16="http://schemas.microsoft.com/office/drawing/2014/main" id="{F1B6C77F-0F2C-4D95-A1A7-4F79DBC17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4600773"/>
            <a:ext cx="167708" cy="352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8" name="">
            <a:extLst xmlns:a="http://schemas.openxmlformats.org/drawingml/2006/main">
              <a:ext uri="{FF2B5EF4-FFF2-40B4-BE49-F238E27FC236}">
                <a16:creationId xmlns:a16="http://schemas.microsoft.com/office/drawing/2014/main" id="{C66BA1D3-7750-448D-96BC-FC767066A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4572406"/>
            <a:ext cx="167708" cy="283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39" name="">
            <a:extLst xmlns:a="http://schemas.openxmlformats.org/drawingml/2006/main">
              <a:ext uri="{FF2B5EF4-FFF2-40B4-BE49-F238E27FC236}">
                <a16:creationId xmlns:a16="http://schemas.microsoft.com/office/drawing/2014/main" id="{DECEAFE0-5DC8-4C46-BC92-1F60EE6BA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4554125"/>
            <a:ext cx="167708" cy="18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0" name="">
            <a:extLst xmlns:a="http://schemas.openxmlformats.org/drawingml/2006/main">
              <a:ext uri="{FF2B5EF4-FFF2-40B4-BE49-F238E27FC236}">
                <a16:creationId xmlns:a16="http://schemas.microsoft.com/office/drawing/2014/main" id="{1913236F-EF69-4796-8EC5-A93AA8717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457665" y="4547983"/>
            <a:ext cx="167708" cy="61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1" name="">
            <a:extLst xmlns:a="http://schemas.openxmlformats.org/drawingml/2006/main">
              <a:ext uri="{FF2B5EF4-FFF2-40B4-BE49-F238E27FC236}">
                <a16:creationId xmlns:a16="http://schemas.microsoft.com/office/drawing/2014/main" id="{6B27536F-05E2-48E7-832C-F3138C10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25373" y="4547983"/>
            <a:ext cx="167708" cy="66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2" name="">
            <a:extLst xmlns:a="http://schemas.openxmlformats.org/drawingml/2006/main">
              <a:ext uri="{FF2B5EF4-FFF2-40B4-BE49-F238E27FC236}">
                <a16:creationId xmlns:a16="http://schemas.microsoft.com/office/drawing/2014/main" id="{0E00E4D7-4A14-41DD-ABF3-AF9C8E996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3081" y="4554669"/>
            <a:ext cx="167708" cy="187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3" name="">
            <a:extLst xmlns:a="http://schemas.openxmlformats.org/drawingml/2006/main">
              <a:ext uri="{FF2B5EF4-FFF2-40B4-BE49-F238E27FC236}">
                <a16:creationId xmlns:a16="http://schemas.microsoft.com/office/drawing/2014/main" id="{CF2B9266-46FB-4279-BC57-EC049E1DB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60789" y="4573433"/>
            <a:ext cx="167708" cy="287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4" name="">
            <a:extLst xmlns:a="http://schemas.openxmlformats.org/drawingml/2006/main">
              <a:ext uri="{FF2B5EF4-FFF2-40B4-BE49-F238E27FC236}">
                <a16:creationId xmlns:a16="http://schemas.microsoft.com/office/drawing/2014/main" id="{60E3DA3D-E209-430C-986E-50378A834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4602168"/>
            <a:ext cx="167708" cy="354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5" name="">
            <a:extLst xmlns:a="http://schemas.openxmlformats.org/drawingml/2006/main">
              <a:ext uri="{FF2B5EF4-FFF2-40B4-BE49-F238E27FC236}">
                <a16:creationId xmlns:a16="http://schemas.microsoft.com/office/drawing/2014/main" id="{A98C88AC-99CC-421A-B8EB-D1244ADD5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4637650"/>
            <a:ext cx="167708" cy="382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6" name="">
            <a:extLst xmlns:a="http://schemas.openxmlformats.org/drawingml/2006/main">
              <a:ext uri="{FF2B5EF4-FFF2-40B4-BE49-F238E27FC236}">
                <a16:creationId xmlns:a16="http://schemas.microsoft.com/office/drawing/2014/main" id="{FEBEB047-9ACA-4333-B0BB-269BC601F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4675896"/>
            <a:ext cx="167708" cy="3671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7" name="">
            <a:extLst xmlns:a="http://schemas.openxmlformats.org/drawingml/2006/main">
              <a:ext uri="{FF2B5EF4-FFF2-40B4-BE49-F238E27FC236}">
                <a16:creationId xmlns:a16="http://schemas.microsoft.com/office/drawing/2014/main" id="{E585ED9D-51B0-493D-8241-EED813D3F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4712614"/>
            <a:ext cx="167708" cy="310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8" name="">
            <a:extLst xmlns:a="http://schemas.openxmlformats.org/drawingml/2006/main">
              <a:ext uri="{FF2B5EF4-FFF2-40B4-BE49-F238E27FC236}">
                <a16:creationId xmlns:a16="http://schemas.microsoft.com/office/drawing/2014/main" id="{0B3FF6DA-BBB0-4314-BAC1-A2A164A4A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4743683"/>
            <a:ext cx="167708" cy="219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49" name="">
            <a:extLst xmlns:a="http://schemas.openxmlformats.org/drawingml/2006/main">
              <a:ext uri="{FF2B5EF4-FFF2-40B4-BE49-F238E27FC236}">
                <a16:creationId xmlns:a16="http://schemas.microsoft.com/office/drawing/2014/main" id="{27A284A5-61AC-4541-A485-585703B85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4765616"/>
            <a:ext cx="167708" cy="103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0" name="">
            <a:extLst xmlns:a="http://schemas.openxmlformats.org/drawingml/2006/main">
              <a:ext uri="{FF2B5EF4-FFF2-40B4-BE49-F238E27FC236}">
                <a16:creationId xmlns:a16="http://schemas.microsoft.com/office/drawing/2014/main" id="{299C6A56-1655-4A48-87CC-A4F6128B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34746" y="4773529"/>
            <a:ext cx="167708" cy="2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1" name="">
            <a:extLst xmlns:a="http://schemas.openxmlformats.org/drawingml/2006/main">
              <a:ext uri="{FF2B5EF4-FFF2-40B4-BE49-F238E27FC236}">
                <a16:creationId xmlns:a16="http://schemas.microsoft.com/office/drawing/2014/main" id="{CDAE7BEC-DDE9-4FCD-9DA9-FE63CA0EF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2454" y="4758620"/>
            <a:ext cx="167708" cy="149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2" name="">
            <a:extLst xmlns:a="http://schemas.openxmlformats.org/drawingml/2006/main">
              <a:ext uri="{FF2B5EF4-FFF2-40B4-BE49-F238E27FC236}">
                <a16:creationId xmlns:a16="http://schemas.microsoft.com/office/drawing/2014/main" id="{0E0D625B-3E39-4BC6-99A2-4FD04400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70162" y="4732899"/>
            <a:ext cx="167708" cy="257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3" name="">
            <a:extLst xmlns:a="http://schemas.openxmlformats.org/drawingml/2006/main">
              <a:ext uri="{FF2B5EF4-FFF2-40B4-BE49-F238E27FC236}">
                <a16:creationId xmlns:a16="http://schemas.microsoft.com/office/drawing/2014/main" id="{62A230C1-F6CB-48F9-B3B4-E8ABD9F6A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4699253"/>
            <a:ext cx="167708" cy="33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4" name="">
            <a:extLst xmlns:a="http://schemas.openxmlformats.org/drawingml/2006/main">
              <a:ext uri="{FF2B5EF4-FFF2-40B4-BE49-F238E27FC236}">
                <a16:creationId xmlns:a16="http://schemas.microsoft.com/office/drawing/2014/main" id="{56D0B3C6-53BD-4C5F-8C16-FD1DD9CF0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4661457"/>
            <a:ext cx="167708" cy="377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5" name="">
            <a:extLst xmlns:a="http://schemas.openxmlformats.org/drawingml/2006/main">
              <a:ext uri="{FF2B5EF4-FFF2-40B4-BE49-F238E27FC236}">
                <a16:creationId xmlns:a16="http://schemas.microsoft.com/office/drawing/2014/main" id="{C91D9226-EFCC-4F4C-AA7C-687A54DD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4623753"/>
            <a:ext cx="167708" cy="377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6" name="">
            <a:extLst xmlns:a="http://schemas.openxmlformats.org/drawingml/2006/main">
              <a:ext uri="{FF2B5EF4-FFF2-40B4-BE49-F238E27FC236}">
                <a16:creationId xmlns:a16="http://schemas.microsoft.com/office/drawing/2014/main" id="{C9C2D552-D08E-4BCC-87BA-4F435371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4590373"/>
            <a:ext cx="167708" cy="33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7" name="">
            <a:extLst xmlns:a="http://schemas.openxmlformats.org/drawingml/2006/main">
              <a:ext uri="{FF2B5EF4-FFF2-40B4-BE49-F238E27FC236}">
                <a16:creationId xmlns:a16="http://schemas.microsoft.com/office/drawing/2014/main" id="{7CB0C476-2872-4109-A376-3A9F6FD88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4565064"/>
            <a:ext cx="167708" cy="253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8" name="">
            <a:extLst xmlns:a="http://schemas.openxmlformats.org/drawingml/2006/main">
              <a:ext uri="{FF2B5EF4-FFF2-40B4-BE49-F238E27FC236}">
                <a16:creationId xmlns:a16="http://schemas.microsoft.com/office/drawing/2014/main" id="{6AEED141-51A2-4872-966F-ED40CACFA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4550666"/>
            <a:ext cx="167708" cy="143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59" name="">
            <a:extLst xmlns:a="http://schemas.openxmlformats.org/drawingml/2006/main">
              <a:ext uri="{FF2B5EF4-FFF2-40B4-BE49-F238E27FC236}">
                <a16:creationId xmlns:a16="http://schemas.microsoft.com/office/drawing/2014/main" id="{5536F2CF-8F55-4240-B8BC-BB76F55A7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644118" y="4548794"/>
            <a:ext cx="167708" cy="18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0" name="">
            <a:extLst xmlns:a="http://schemas.openxmlformats.org/drawingml/2006/main">
              <a:ext uri="{FF2B5EF4-FFF2-40B4-BE49-F238E27FC236}">
                <a16:creationId xmlns:a16="http://schemas.microsoft.com/office/drawing/2014/main" id="{39B43958-E966-4968-8E6E-011B3D752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1826" y="4548794"/>
            <a:ext cx="167708" cy="108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1" name="">
            <a:extLst xmlns:a="http://schemas.openxmlformats.org/drawingml/2006/main">
              <a:ext uri="{FF2B5EF4-FFF2-40B4-BE49-F238E27FC236}">
                <a16:creationId xmlns:a16="http://schemas.microsoft.com/office/drawing/2014/main" id="{94AAE3AA-87E4-4685-89C7-E0AC9E20B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79534" y="4559660"/>
            <a:ext cx="167708" cy="223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2" name="">
            <a:extLst xmlns:a="http://schemas.openxmlformats.org/drawingml/2006/main">
              <a:ext uri="{FF2B5EF4-FFF2-40B4-BE49-F238E27FC236}">
                <a16:creationId xmlns:a16="http://schemas.microsoft.com/office/drawing/2014/main" id="{D55F3048-742C-462B-A776-255F30149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4582043"/>
            <a:ext cx="167708" cy="313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3" name="">
            <a:extLst xmlns:a="http://schemas.openxmlformats.org/drawingml/2006/main">
              <a:ext uri="{FF2B5EF4-FFF2-40B4-BE49-F238E27FC236}">
                <a16:creationId xmlns:a16="http://schemas.microsoft.com/office/drawing/2014/main" id="{540FD2BF-A474-4FAA-9FC2-F1DE5ECED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773399"/>
            <a:ext cx="167708" cy="3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4" name="">
            <a:extLst xmlns:a="http://schemas.openxmlformats.org/drawingml/2006/main">
              <a:ext uri="{FF2B5EF4-FFF2-40B4-BE49-F238E27FC236}">
                <a16:creationId xmlns:a16="http://schemas.microsoft.com/office/drawing/2014/main" id="{5D039A54-CBA5-4361-97E3-A5B30F32E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4736235"/>
            <a:ext cx="167708" cy="37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5" name="">
            <a:extLst xmlns:a="http://schemas.openxmlformats.org/drawingml/2006/main">
              <a:ext uri="{FF2B5EF4-FFF2-40B4-BE49-F238E27FC236}">
                <a16:creationId xmlns:a16="http://schemas.microsoft.com/office/drawing/2014/main" id="{C4D90063-2529-4360-80A6-73B8EB420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4704203"/>
            <a:ext cx="167708" cy="320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6" name="">
            <a:extLst xmlns:a="http://schemas.openxmlformats.org/drawingml/2006/main">
              <a:ext uri="{FF2B5EF4-FFF2-40B4-BE49-F238E27FC236}">
                <a16:creationId xmlns:a16="http://schemas.microsoft.com/office/drawing/2014/main" id="{B76A8FC4-62FC-4D22-BD36-8802D717E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4680899"/>
            <a:ext cx="167708" cy="233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7" name="">
            <a:extLst xmlns:a="http://schemas.openxmlformats.org/drawingml/2006/main">
              <a:ext uri="{FF2B5EF4-FFF2-40B4-BE49-F238E27FC236}">
                <a16:creationId xmlns:a16="http://schemas.microsoft.com/office/drawing/2014/main" id="{F637AD6F-4295-44C7-95F8-D8F0497A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4668937"/>
            <a:ext cx="167708" cy="119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8" name="">
            <a:extLst xmlns:a="http://schemas.openxmlformats.org/drawingml/2006/main">
              <a:ext uri="{FF2B5EF4-FFF2-40B4-BE49-F238E27FC236}">
                <a16:creationId xmlns:a16="http://schemas.microsoft.com/office/drawing/2014/main" id="{14A7DA58-02CA-4213-A068-922EF6E97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57665" y="4668937"/>
            <a:ext cx="167708" cy="7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69" name="">
            <a:extLst xmlns:a="http://schemas.openxmlformats.org/drawingml/2006/main">
              <a:ext uri="{FF2B5EF4-FFF2-40B4-BE49-F238E27FC236}">
                <a16:creationId xmlns:a16="http://schemas.microsoft.com/office/drawing/2014/main" id="{C0599F2C-ACF4-4722-AF49-8DB32D44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25373" y="4669661"/>
            <a:ext cx="167708" cy="133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0" name="">
            <a:extLst xmlns:a="http://schemas.openxmlformats.org/drawingml/2006/main">
              <a:ext uri="{FF2B5EF4-FFF2-40B4-BE49-F238E27FC236}">
                <a16:creationId xmlns:a16="http://schemas.microsoft.com/office/drawing/2014/main" id="{D12CBFC1-B9A0-4874-B69F-563C3533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3081" y="4682989"/>
            <a:ext cx="167708" cy="244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1" name="">
            <a:extLst xmlns:a="http://schemas.openxmlformats.org/drawingml/2006/main">
              <a:ext uri="{FF2B5EF4-FFF2-40B4-BE49-F238E27FC236}">
                <a16:creationId xmlns:a16="http://schemas.microsoft.com/office/drawing/2014/main" id="{04D2585A-701E-4C8F-980C-5A3436D43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60789" y="4707426"/>
            <a:ext cx="167708" cy="3280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2" name="">
            <a:extLst xmlns:a="http://schemas.openxmlformats.org/drawingml/2006/main">
              <a:ext uri="{FF2B5EF4-FFF2-40B4-BE49-F238E27FC236}">
                <a16:creationId xmlns:a16="http://schemas.microsoft.com/office/drawing/2014/main" id="{D040BAAE-2482-444A-A477-21CE7A847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4740228"/>
            <a:ext cx="167708" cy="374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3" name="">
            <a:extLst xmlns:a="http://schemas.openxmlformats.org/drawingml/2006/main">
              <a:ext uri="{FF2B5EF4-FFF2-40B4-BE49-F238E27FC236}">
                <a16:creationId xmlns:a16="http://schemas.microsoft.com/office/drawing/2014/main" id="{E072D769-694A-4BA9-93A9-1B844201E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4777714"/>
            <a:ext cx="167708" cy="379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4" name="">
            <a:extLst xmlns:a="http://schemas.openxmlformats.org/drawingml/2006/main">
              <a:ext uri="{FF2B5EF4-FFF2-40B4-BE49-F238E27FC236}">
                <a16:creationId xmlns:a16="http://schemas.microsoft.com/office/drawing/2014/main" id="{DAAE6FD2-BF40-4077-94CF-51D70201C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4815677"/>
            <a:ext cx="167708" cy="341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5" name="">
            <a:extLst xmlns:a="http://schemas.openxmlformats.org/drawingml/2006/main">
              <a:ext uri="{FF2B5EF4-FFF2-40B4-BE49-F238E27FC236}">
                <a16:creationId xmlns:a16="http://schemas.microsoft.com/office/drawing/2014/main" id="{C4083DC8-BC7F-4288-A340-9EF418311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4849857"/>
            <a:ext cx="167708" cy="265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6" name="">
            <a:extLst xmlns:a="http://schemas.openxmlformats.org/drawingml/2006/main">
              <a:ext uri="{FF2B5EF4-FFF2-40B4-BE49-F238E27FC236}">
                <a16:creationId xmlns:a16="http://schemas.microsoft.com/office/drawing/2014/main" id="{346D9A68-C714-48BC-B600-8B780E30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4876417"/>
            <a:ext cx="167708" cy="159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7" name="">
            <a:extLst xmlns:a="http://schemas.openxmlformats.org/drawingml/2006/main">
              <a:ext uri="{FF2B5EF4-FFF2-40B4-BE49-F238E27FC236}">
                <a16:creationId xmlns:a16="http://schemas.microsoft.com/office/drawing/2014/main" id="{87AAFAA3-A367-4339-94CD-D2D82C409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7038" y="4892376"/>
            <a:ext cx="167708" cy="35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8" name="">
            <a:extLst xmlns:a="http://schemas.openxmlformats.org/drawingml/2006/main">
              <a:ext uri="{FF2B5EF4-FFF2-40B4-BE49-F238E27FC236}">
                <a16:creationId xmlns:a16="http://schemas.microsoft.com/office/drawing/2014/main" id="{9F99153E-C76D-4F6F-BB9E-AE76562F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34746" y="4886718"/>
            <a:ext cx="167708" cy="9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79" name="">
            <a:extLst xmlns:a="http://schemas.openxmlformats.org/drawingml/2006/main">
              <a:ext uri="{FF2B5EF4-FFF2-40B4-BE49-F238E27FC236}">
                <a16:creationId xmlns:a16="http://schemas.microsoft.com/office/drawing/2014/main" id="{615F4EE7-0F43-46FB-A0C9-2B5B5DDF0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2454" y="4865736"/>
            <a:ext cx="167708" cy="209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0" name="">
            <a:extLst xmlns:a="http://schemas.openxmlformats.org/drawingml/2006/main">
              <a:ext uri="{FF2B5EF4-FFF2-40B4-BE49-F238E27FC236}">
                <a16:creationId xmlns:a16="http://schemas.microsoft.com/office/drawing/2014/main" id="{879E270F-2356-440C-8FAA-2F9BA1609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70162" y="4835352"/>
            <a:ext cx="167708" cy="303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1" name="">
            <a:extLst xmlns:a="http://schemas.openxmlformats.org/drawingml/2006/main">
              <a:ext uri="{FF2B5EF4-FFF2-40B4-BE49-F238E27FC236}">
                <a16:creationId xmlns:a16="http://schemas.microsoft.com/office/drawing/2014/main" id="{D9A53839-228F-4CD2-9BED-CC70A5B14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4798976"/>
            <a:ext cx="167708" cy="363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2" name="">
            <a:extLst xmlns:a="http://schemas.openxmlformats.org/drawingml/2006/main">
              <a:ext uri="{FF2B5EF4-FFF2-40B4-BE49-F238E27FC236}">
                <a16:creationId xmlns:a16="http://schemas.microsoft.com/office/drawing/2014/main" id="{1911A7BB-C08D-46CF-BF91-B5A6FF18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4760691"/>
            <a:ext cx="167708" cy="382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3" name="">
            <a:extLst xmlns:a="http://schemas.openxmlformats.org/drawingml/2006/main">
              <a:ext uri="{FF2B5EF4-FFF2-40B4-BE49-F238E27FC236}">
                <a16:creationId xmlns:a16="http://schemas.microsoft.com/office/drawing/2014/main" id="{3892AA8E-BAC6-487D-8169-DDF890F50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4724794"/>
            <a:ext cx="167708" cy="358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4" name="">
            <a:extLst xmlns:a="http://schemas.openxmlformats.org/drawingml/2006/main">
              <a:ext uri="{FF2B5EF4-FFF2-40B4-BE49-F238E27FC236}">
                <a16:creationId xmlns:a16="http://schemas.microsoft.com/office/drawing/2014/main" id="{2BE94C2A-DA0D-4353-A9B6-002A6C57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4695313"/>
            <a:ext cx="167708" cy="294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5" name="">
            <a:extLst xmlns:a="http://schemas.openxmlformats.org/drawingml/2006/main">
              <a:ext uri="{FF2B5EF4-FFF2-40B4-BE49-F238E27FC236}">
                <a16:creationId xmlns:a16="http://schemas.microsoft.com/office/drawing/2014/main" id="{7E16B8BE-600E-4137-90B5-4987D955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4675557"/>
            <a:ext cx="167708" cy="197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6" name="">
            <a:extLst xmlns:a="http://schemas.openxmlformats.org/drawingml/2006/main">
              <a:ext uri="{FF2B5EF4-FFF2-40B4-BE49-F238E27FC236}">
                <a16:creationId xmlns:a16="http://schemas.microsoft.com/office/drawing/2014/main" id="{B4783D2C-D101-4C95-976B-9C304E69A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4667743"/>
            <a:ext cx="167708" cy="78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7" name="">
            <a:extLst xmlns:a="http://schemas.openxmlformats.org/drawingml/2006/main">
              <a:ext uri="{FF2B5EF4-FFF2-40B4-BE49-F238E27FC236}">
                <a16:creationId xmlns:a16="http://schemas.microsoft.com/office/drawing/2014/main" id="{8F1C01A0-75D8-4F43-B4FA-AEA2DC659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44118" y="4667743"/>
            <a:ext cx="167708" cy="50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8" name="">
            <a:extLst xmlns:a="http://schemas.openxmlformats.org/drawingml/2006/main">
              <a:ext uri="{FF2B5EF4-FFF2-40B4-BE49-F238E27FC236}">
                <a16:creationId xmlns:a16="http://schemas.microsoft.com/office/drawing/2014/main" id="{342ED54C-5350-41EB-9DC5-12A4195B5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1826" y="4672749"/>
            <a:ext cx="167708" cy="172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89" name="">
            <a:extLst xmlns:a="http://schemas.openxmlformats.org/drawingml/2006/main">
              <a:ext uri="{FF2B5EF4-FFF2-40B4-BE49-F238E27FC236}">
                <a16:creationId xmlns:a16="http://schemas.microsoft.com/office/drawing/2014/main" id="{EC4D4017-1D09-416D-9A0B-DB435BA1D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79534" y="4690013"/>
            <a:ext cx="167708" cy="275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0" name="">
            <a:extLst xmlns:a="http://schemas.openxmlformats.org/drawingml/2006/main">
              <a:ext uri="{FF2B5EF4-FFF2-40B4-BE49-F238E27FC236}">
                <a16:creationId xmlns:a16="http://schemas.microsoft.com/office/drawing/2014/main" id="{350BFA44-DA75-46DA-9FAF-2F1C283E4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4717596"/>
            <a:ext cx="167708" cy="348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1" name="">
            <a:extLst xmlns:a="http://schemas.openxmlformats.org/drawingml/2006/main">
              <a:ext uri="{FF2B5EF4-FFF2-40B4-BE49-F238E27FC236}">
                <a16:creationId xmlns:a16="http://schemas.microsoft.com/office/drawing/2014/main" id="{16C995CA-91C7-40E3-84BB-C3803A0B6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872815"/>
            <a:ext cx="167708" cy="3814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2" name="">
            <a:extLst xmlns:a="http://schemas.openxmlformats.org/drawingml/2006/main">
              <a:ext uri="{FF2B5EF4-FFF2-40B4-BE49-F238E27FC236}">
                <a16:creationId xmlns:a16="http://schemas.microsoft.com/office/drawing/2014/main" id="{CE6D9DDA-9953-4C81-8357-1E1E2A573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4837903"/>
            <a:ext cx="167708" cy="349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3" name="">
            <a:extLst xmlns:a="http://schemas.openxmlformats.org/drawingml/2006/main">
              <a:ext uri="{FF2B5EF4-FFF2-40B4-BE49-F238E27FC236}">
                <a16:creationId xmlns:a16="http://schemas.microsoft.com/office/drawing/2014/main" id="{3B21587F-3728-4CA0-8775-05254FF4E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4810145"/>
            <a:ext cx="167708" cy="277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4" name="">
            <a:extLst xmlns:a="http://schemas.openxmlformats.org/drawingml/2006/main">
              <a:ext uri="{FF2B5EF4-FFF2-40B4-BE49-F238E27FC236}">
                <a16:creationId xmlns:a16="http://schemas.microsoft.com/office/drawing/2014/main" id="{F9CA936D-525A-4E90-8B9A-FB2621DA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4792657"/>
            <a:ext cx="167708" cy="174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5" name="">
            <a:extLst xmlns:a="http://schemas.openxmlformats.org/drawingml/2006/main">
              <a:ext uri="{FF2B5EF4-FFF2-40B4-BE49-F238E27FC236}">
                <a16:creationId xmlns:a16="http://schemas.microsoft.com/office/drawing/2014/main" id="{7AA59E58-4FA6-4525-9F3F-D617478B0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89957" y="4787401"/>
            <a:ext cx="167708" cy="525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6" name="">
            <a:extLst xmlns:a="http://schemas.openxmlformats.org/drawingml/2006/main">
              <a:ext uri="{FF2B5EF4-FFF2-40B4-BE49-F238E27FC236}">
                <a16:creationId xmlns:a16="http://schemas.microsoft.com/office/drawing/2014/main" id="{79AB8727-6D4A-4690-A705-FF10E37A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57665" y="4787401"/>
            <a:ext cx="167708" cy="75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7" name="">
            <a:extLst xmlns:a="http://schemas.openxmlformats.org/drawingml/2006/main">
              <a:ext uri="{FF2B5EF4-FFF2-40B4-BE49-F238E27FC236}">
                <a16:creationId xmlns:a16="http://schemas.microsoft.com/office/drawing/2014/main" id="{6FFFE2CC-28BD-4A6E-A531-26AD4D0D1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25373" y="4794968"/>
            <a:ext cx="167708" cy="1953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8" name="">
            <a:extLst xmlns:a="http://schemas.openxmlformats.org/drawingml/2006/main">
              <a:ext uri="{FF2B5EF4-FFF2-40B4-BE49-F238E27FC236}">
                <a16:creationId xmlns:a16="http://schemas.microsoft.com/office/drawing/2014/main" id="{EB65DC23-3D5C-446A-9413-E346ACE42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3081" y="4814507"/>
            <a:ext cx="167708" cy="293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499" name="">
            <a:extLst xmlns:a="http://schemas.openxmlformats.org/drawingml/2006/main">
              <a:ext uri="{FF2B5EF4-FFF2-40B4-BE49-F238E27FC236}">
                <a16:creationId xmlns:a16="http://schemas.microsoft.com/office/drawing/2014/main" id="{E80DEFC3-6AA1-479A-AB1F-18B242734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60789" y="4843827"/>
            <a:ext cx="167708" cy="35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0" name="">
            <a:extLst xmlns:a="http://schemas.openxmlformats.org/drawingml/2006/main">
              <a:ext uri="{FF2B5EF4-FFF2-40B4-BE49-F238E27FC236}">
                <a16:creationId xmlns:a16="http://schemas.microsoft.com/office/drawing/2014/main" id="{FE5E38BC-8F37-47E3-B45D-A115D8CA2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4879636"/>
            <a:ext cx="167708" cy="382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1" name="">
            <a:extLst xmlns:a="http://schemas.openxmlformats.org/drawingml/2006/main">
              <a:ext uri="{FF2B5EF4-FFF2-40B4-BE49-F238E27FC236}">
                <a16:creationId xmlns:a16="http://schemas.microsoft.com/office/drawing/2014/main" id="{8758BA27-A599-4A09-BDEE-DA3A699BF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4917915"/>
            <a:ext cx="167708" cy="364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2" name="">
            <a:extLst xmlns:a="http://schemas.openxmlformats.org/drawingml/2006/main">
              <a:ext uri="{FF2B5EF4-FFF2-40B4-BE49-F238E27FC236}">
                <a16:creationId xmlns:a16="http://schemas.microsoft.com/office/drawing/2014/main" id="{D7AC7222-AB00-4BF9-99F8-5C1356FA6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4954369"/>
            <a:ext cx="167708" cy="30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3" name="">
            <a:extLst xmlns:a="http://schemas.openxmlformats.org/drawingml/2006/main">
              <a:ext uri="{FF2B5EF4-FFF2-40B4-BE49-F238E27FC236}">
                <a16:creationId xmlns:a16="http://schemas.microsoft.com/office/drawing/2014/main" id="{FCF3879A-4181-4F36-986D-CAA4B5AB7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4984906"/>
            <a:ext cx="167708" cy="21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4" name="">
            <a:extLst xmlns:a="http://schemas.openxmlformats.org/drawingml/2006/main">
              <a:ext uri="{FF2B5EF4-FFF2-40B4-BE49-F238E27FC236}">
                <a16:creationId xmlns:a16="http://schemas.microsoft.com/office/drawing/2014/main" id="{FFA9E138-619A-4A1A-948F-704BFEE8A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5006098"/>
            <a:ext cx="167708" cy="947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5" name="">
            <a:extLst xmlns:a="http://schemas.openxmlformats.org/drawingml/2006/main">
              <a:ext uri="{FF2B5EF4-FFF2-40B4-BE49-F238E27FC236}">
                <a16:creationId xmlns:a16="http://schemas.microsoft.com/office/drawing/2014/main" id="{8CFD4A80-D5BA-4571-93A6-8718C3B6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7038" y="5012252"/>
            <a:ext cx="167708" cy="33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6" name="">
            <a:extLst xmlns:a="http://schemas.openxmlformats.org/drawingml/2006/main">
              <a:ext uri="{FF2B5EF4-FFF2-40B4-BE49-F238E27FC236}">
                <a16:creationId xmlns:a16="http://schemas.microsoft.com/office/drawing/2014/main" id="{00644E38-73CB-4ABE-93B0-32492FD4C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34746" y="4996522"/>
            <a:ext cx="167708" cy="1572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7" name="">
            <a:extLst xmlns:a="http://schemas.openxmlformats.org/drawingml/2006/main">
              <a:ext uri="{FF2B5EF4-FFF2-40B4-BE49-F238E27FC236}">
                <a16:creationId xmlns:a16="http://schemas.microsoft.com/office/drawing/2014/main" id="{5ADA3C57-FC03-45FA-B0B6-26E8D20D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2454" y="4970145"/>
            <a:ext cx="167708" cy="263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8" name="">
            <a:extLst xmlns:a="http://schemas.openxmlformats.org/drawingml/2006/main">
              <a:ext uri="{FF2B5EF4-FFF2-40B4-BE49-F238E27FC236}">
                <a16:creationId xmlns:a16="http://schemas.microsoft.com/office/drawing/2014/main" id="{5F41BA97-EE20-43DE-A842-6245CD833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70162" y="4936079"/>
            <a:ext cx="167708" cy="340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09" name="">
            <a:extLst xmlns:a="http://schemas.openxmlformats.org/drawingml/2006/main">
              <a:ext uri="{FF2B5EF4-FFF2-40B4-BE49-F238E27FC236}">
                <a16:creationId xmlns:a16="http://schemas.microsoft.com/office/drawing/2014/main" id="{232F626B-9BB1-496A-9C4A-61E1F5A52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4898150"/>
            <a:ext cx="167708" cy="379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0" name="">
            <a:extLst xmlns:a="http://schemas.openxmlformats.org/drawingml/2006/main">
              <a:ext uri="{FF2B5EF4-FFF2-40B4-BE49-F238E27FC236}">
                <a16:creationId xmlns:a16="http://schemas.microsoft.com/office/drawing/2014/main" id="{1E2E5020-BFBF-40DB-888F-51767AA28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4860613"/>
            <a:ext cx="167708" cy="37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1" name="">
            <a:extLst xmlns:a="http://schemas.openxmlformats.org/drawingml/2006/main">
              <a:ext uri="{FF2B5EF4-FFF2-40B4-BE49-F238E27FC236}">
                <a16:creationId xmlns:a16="http://schemas.microsoft.com/office/drawing/2014/main" id="{CDEC217A-B303-43AF-B53B-D092700D0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4827682"/>
            <a:ext cx="167708" cy="329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2" name="">
            <a:extLst xmlns:a="http://schemas.openxmlformats.org/drawingml/2006/main">
              <a:ext uri="{FF2B5EF4-FFF2-40B4-BE49-F238E27FC236}">
                <a16:creationId xmlns:a16="http://schemas.microsoft.com/office/drawing/2014/main" id="{63E4540E-2B5D-4A6F-9A66-BC4DFE64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4803052"/>
            <a:ext cx="167708" cy="2463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3" name="">
            <a:extLst xmlns:a="http://schemas.openxmlformats.org/drawingml/2006/main">
              <a:ext uri="{FF2B5EF4-FFF2-40B4-BE49-F238E27FC236}">
                <a16:creationId xmlns:a16="http://schemas.microsoft.com/office/drawing/2014/main" id="{E250E13B-25CF-47FB-B912-421E4E91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4789487"/>
            <a:ext cx="167708" cy="135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4" name="">
            <a:extLst xmlns:a="http://schemas.openxmlformats.org/drawingml/2006/main">
              <a:ext uri="{FF2B5EF4-FFF2-40B4-BE49-F238E27FC236}">
                <a16:creationId xmlns:a16="http://schemas.microsoft.com/office/drawing/2014/main" id="{9175E86D-0EFA-4741-A93B-6D18C2A47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476410" y="4788511"/>
            <a:ext cx="167708" cy="9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5" name="">
            <a:extLst xmlns:a="http://schemas.openxmlformats.org/drawingml/2006/main">
              <a:ext uri="{FF2B5EF4-FFF2-40B4-BE49-F238E27FC236}">
                <a16:creationId xmlns:a16="http://schemas.microsoft.com/office/drawing/2014/main" id="{09B29528-47E5-4B36-BA08-67EDF0E42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44118" y="4788511"/>
            <a:ext cx="167708" cy="117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6" name="">
            <a:extLst xmlns:a="http://schemas.openxmlformats.org/drawingml/2006/main">
              <a:ext uri="{FF2B5EF4-FFF2-40B4-BE49-F238E27FC236}">
                <a16:creationId xmlns:a16="http://schemas.microsoft.com/office/drawing/2014/main" id="{3AC62AED-271E-4856-9DF8-CDC4CEBED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1826" y="4800233"/>
            <a:ext cx="167708" cy="231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7" name="">
            <a:extLst xmlns:a="http://schemas.openxmlformats.org/drawingml/2006/main">
              <a:ext uri="{FF2B5EF4-FFF2-40B4-BE49-F238E27FC236}">
                <a16:creationId xmlns:a16="http://schemas.microsoft.com/office/drawing/2014/main" id="{A877B4AD-994E-4006-9702-C99960DD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79534" y="4823337"/>
            <a:ext cx="167708" cy="318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8" name="">
            <a:extLst xmlns:a="http://schemas.openxmlformats.org/drawingml/2006/main">
              <a:ext uri="{FF2B5EF4-FFF2-40B4-BE49-F238E27FC236}">
                <a16:creationId xmlns:a16="http://schemas.microsoft.com/office/drawing/2014/main" id="{5F3E6F0E-CC5A-4545-BA78-C146BDADB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4855230"/>
            <a:ext cx="167708" cy="3710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19" name="">
            <a:extLst xmlns:a="http://schemas.openxmlformats.org/drawingml/2006/main">
              <a:ext uri="{FF2B5EF4-FFF2-40B4-BE49-F238E27FC236}">
                <a16:creationId xmlns:a16="http://schemas.microsoft.com/office/drawing/2014/main" id="{666FA040-C2AF-4BE5-B413-E0280EE4B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4973164"/>
            <a:ext cx="167708" cy="36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0" name="">
            <a:extLst xmlns:a="http://schemas.openxmlformats.org/drawingml/2006/main">
              <a:ext uri="{FF2B5EF4-FFF2-40B4-BE49-F238E27FC236}">
                <a16:creationId xmlns:a16="http://schemas.microsoft.com/office/drawing/2014/main" id="{7B1D93F7-4F32-4C2B-8F04-5EDD12A4E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4941632"/>
            <a:ext cx="167708" cy="315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1" name="">
            <a:extLst xmlns:a="http://schemas.openxmlformats.org/drawingml/2006/main">
              <a:ext uri="{FF2B5EF4-FFF2-40B4-BE49-F238E27FC236}">
                <a16:creationId xmlns:a16="http://schemas.microsoft.com/office/drawing/2014/main" id="{DFB20ADD-63CB-43BC-9E58-1866FE049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4919045"/>
            <a:ext cx="167708" cy="2258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2" name="">
            <a:extLst xmlns:a="http://schemas.openxmlformats.org/drawingml/2006/main">
              <a:ext uri="{FF2B5EF4-FFF2-40B4-BE49-F238E27FC236}">
                <a16:creationId xmlns:a16="http://schemas.microsoft.com/office/drawing/2014/main" id="{3C5A8164-DB5E-4FF6-93F1-6258371A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4907938"/>
            <a:ext cx="167708" cy="111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3" name="">
            <a:extLst xmlns:a="http://schemas.openxmlformats.org/drawingml/2006/main">
              <a:ext uri="{FF2B5EF4-FFF2-40B4-BE49-F238E27FC236}">
                <a16:creationId xmlns:a16="http://schemas.microsoft.com/office/drawing/2014/main" id="{FD9FD8C4-1FA3-4EE7-8E3D-B4872A98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89957" y="4907938"/>
            <a:ext cx="167708" cy="16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4" name="">
            <a:extLst xmlns:a="http://schemas.openxmlformats.org/drawingml/2006/main">
              <a:ext uri="{FF2B5EF4-FFF2-40B4-BE49-F238E27FC236}">
                <a16:creationId xmlns:a16="http://schemas.microsoft.com/office/drawing/2014/main" id="{BAE68594-486A-4FF6-A780-DAFC4335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57665" y="4909557"/>
            <a:ext cx="167708" cy="14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5" name="">
            <a:extLst xmlns:a="http://schemas.openxmlformats.org/drawingml/2006/main">
              <a:ext uri="{FF2B5EF4-FFF2-40B4-BE49-F238E27FC236}">
                <a16:creationId xmlns:a16="http://schemas.microsoft.com/office/drawing/2014/main" id="{BA86AA41-E5B4-4FBC-BFE2-E41A6B30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25373" y="4923721"/>
            <a:ext cx="167708" cy="251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6" name="">
            <a:extLst xmlns:a="http://schemas.openxmlformats.org/drawingml/2006/main">
              <a:ext uri="{FF2B5EF4-FFF2-40B4-BE49-F238E27FC236}">
                <a16:creationId xmlns:a16="http://schemas.microsoft.com/office/drawing/2014/main" id="{46604514-69F6-4F64-A2C0-EFDA98698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3081" y="4948841"/>
            <a:ext cx="167708" cy="332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7" name="">
            <a:extLst xmlns:a="http://schemas.openxmlformats.org/drawingml/2006/main">
              <a:ext uri="{FF2B5EF4-FFF2-40B4-BE49-F238E27FC236}">
                <a16:creationId xmlns:a16="http://schemas.microsoft.com/office/drawing/2014/main" id="{237AD0F4-A9B3-489A-9829-A741EF742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60789" y="4982096"/>
            <a:ext cx="167708" cy="376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8" name="">
            <a:extLst xmlns:a="http://schemas.openxmlformats.org/drawingml/2006/main">
              <a:ext uri="{FF2B5EF4-FFF2-40B4-BE49-F238E27FC236}">
                <a16:creationId xmlns:a16="http://schemas.microsoft.com/office/drawing/2014/main" id="{A90618F6-29D2-4B7A-9F31-A00A9948F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5019755"/>
            <a:ext cx="167708" cy="3783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29" name="">
            <a:extLst xmlns:a="http://schemas.openxmlformats.org/drawingml/2006/main">
              <a:ext uri="{FF2B5EF4-FFF2-40B4-BE49-F238E27FC236}">
                <a16:creationId xmlns:a16="http://schemas.microsoft.com/office/drawing/2014/main" id="{1478FE58-825D-4849-B5C0-F8CD1A597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5057591"/>
            <a:ext cx="167708" cy="3376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0" name="">
            <a:extLst xmlns:a="http://schemas.openxmlformats.org/drawingml/2006/main">
              <a:ext uri="{FF2B5EF4-FFF2-40B4-BE49-F238E27FC236}">
                <a16:creationId xmlns:a16="http://schemas.microsoft.com/office/drawing/2014/main" id="{AC298483-7268-4CBC-85C7-DC43D64C9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5091357"/>
            <a:ext cx="167708" cy="259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1" name="">
            <a:extLst xmlns:a="http://schemas.openxmlformats.org/drawingml/2006/main">
              <a:ext uri="{FF2B5EF4-FFF2-40B4-BE49-F238E27FC236}">
                <a16:creationId xmlns:a16="http://schemas.microsoft.com/office/drawing/2014/main" id="{EA4AFE6A-BFEC-48F4-87B9-61CC61600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5117264"/>
            <a:ext cx="167708" cy="151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2" name="">
            <a:extLst xmlns:a="http://schemas.openxmlformats.org/drawingml/2006/main">
              <a:ext uri="{FF2B5EF4-FFF2-40B4-BE49-F238E27FC236}">
                <a16:creationId xmlns:a16="http://schemas.microsoft.com/office/drawing/2014/main" id="{7BCBEEF8-F66E-4C2E-AEDF-DFFCF4510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799329" y="5132404"/>
            <a:ext cx="167708" cy="26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3" name="">
            <a:extLst xmlns:a="http://schemas.openxmlformats.org/drawingml/2006/main">
              <a:ext uri="{FF2B5EF4-FFF2-40B4-BE49-F238E27FC236}">
                <a16:creationId xmlns:a16="http://schemas.microsoft.com/office/drawing/2014/main" id="{B355E221-20CC-4EA3-BC18-BFB2D9D91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7038" y="5124986"/>
            <a:ext cx="167708" cy="100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4" name="">
            <a:extLst xmlns:a="http://schemas.openxmlformats.org/drawingml/2006/main">
              <a:ext uri="{FF2B5EF4-FFF2-40B4-BE49-F238E27FC236}">
                <a16:creationId xmlns:a16="http://schemas.microsoft.com/office/drawing/2014/main" id="{F4A3B420-4CDB-4047-9085-678CE34F7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34746" y="5103261"/>
            <a:ext cx="167708" cy="2172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5" name="">
            <a:extLst xmlns:a="http://schemas.openxmlformats.org/drawingml/2006/main">
              <a:ext uri="{FF2B5EF4-FFF2-40B4-BE49-F238E27FC236}">
                <a16:creationId xmlns:a16="http://schemas.microsoft.com/office/drawing/2014/main" id="{A0DE776C-C107-48CB-BC1A-338B6A524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2454" y="5072340"/>
            <a:ext cx="167708" cy="3092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6" name="">
            <a:extLst xmlns:a="http://schemas.openxmlformats.org/drawingml/2006/main">
              <a:ext uri="{FF2B5EF4-FFF2-40B4-BE49-F238E27FC236}">
                <a16:creationId xmlns:a16="http://schemas.microsoft.com/office/drawing/2014/main" id="{5DD44F6A-6A9A-45BB-B159-C2EA46794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70162" y="5035694"/>
            <a:ext cx="167708" cy="366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7" name="">
            <a:extLst xmlns:a="http://schemas.openxmlformats.org/drawingml/2006/main">
              <a:ext uri="{FF2B5EF4-FFF2-40B4-BE49-F238E27FC236}">
                <a16:creationId xmlns:a16="http://schemas.microsoft.com/office/drawing/2014/main" id="{12084C66-0C75-42B4-8B8F-6FF545E9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4997437"/>
            <a:ext cx="167708" cy="382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8" name="">
            <a:extLst xmlns:a="http://schemas.openxmlformats.org/drawingml/2006/main">
              <a:ext uri="{FF2B5EF4-FFF2-40B4-BE49-F238E27FC236}">
                <a16:creationId xmlns:a16="http://schemas.microsoft.com/office/drawing/2014/main" id="{E7C81ECA-3414-4A04-B985-B2D65112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4961861"/>
            <a:ext cx="167708" cy="355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39" name="">
            <a:extLst xmlns:a="http://schemas.openxmlformats.org/drawingml/2006/main">
              <a:ext uri="{FF2B5EF4-FFF2-40B4-BE49-F238E27FC236}">
                <a16:creationId xmlns:a16="http://schemas.microsoft.com/office/drawing/2014/main" id="{A7D3A26D-8621-45E5-8690-630A36E1C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4932960"/>
            <a:ext cx="167708" cy="2890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0" name="">
            <a:extLst xmlns:a="http://schemas.openxmlformats.org/drawingml/2006/main">
              <a:ext uri="{FF2B5EF4-FFF2-40B4-BE49-F238E27FC236}">
                <a16:creationId xmlns:a16="http://schemas.microsoft.com/office/drawing/2014/main" id="{7EF847B4-6554-4F55-8270-71894FC23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4913977"/>
            <a:ext cx="167708" cy="189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1" name="">
            <a:extLst xmlns:a="http://schemas.openxmlformats.org/drawingml/2006/main">
              <a:ext uri="{FF2B5EF4-FFF2-40B4-BE49-F238E27FC236}">
                <a16:creationId xmlns:a16="http://schemas.microsoft.com/office/drawing/2014/main" id="{93FFBFEF-E6F4-4711-AC1C-7825CFE56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4907042"/>
            <a:ext cx="167708" cy="69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2" name="">
            <a:extLst xmlns:a="http://schemas.openxmlformats.org/drawingml/2006/main">
              <a:ext uri="{FF2B5EF4-FFF2-40B4-BE49-F238E27FC236}">
                <a16:creationId xmlns:a16="http://schemas.microsoft.com/office/drawing/2014/main" id="{A00ACA01-09BA-4A8D-9527-5158ACD51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76410" y="4907042"/>
            <a:ext cx="167708" cy="58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3" name="">
            <a:extLst xmlns:a="http://schemas.openxmlformats.org/drawingml/2006/main">
              <a:ext uri="{FF2B5EF4-FFF2-40B4-BE49-F238E27FC236}">
                <a16:creationId xmlns:a16="http://schemas.microsoft.com/office/drawing/2014/main" id="{B8D83A82-4878-4E08-8F40-AA2BAE0D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44118" y="4912935"/>
            <a:ext cx="167708" cy="180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4" name="">
            <a:extLst xmlns:a="http://schemas.openxmlformats.org/drawingml/2006/main">
              <a:ext uri="{FF2B5EF4-FFF2-40B4-BE49-F238E27FC236}">
                <a16:creationId xmlns:a16="http://schemas.microsoft.com/office/drawing/2014/main" id="{AA2FBB0C-4FF8-4024-83F6-1E62C4339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1826" y="4930994"/>
            <a:ext cx="167708" cy="281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5" name="">
            <a:extLst xmlns:a="http://schemas.openxmlformats.org/drawingml/2006/main">
              <a:ext uri="{FF2B5EF4-FFF2-40B4-BE49-F238E27FC236}">
                <a16:creationId xmlns:a16="http://schemas.microsoft.com/office/drawing/2014/main" id="{AB23F5A0-DC01-40A7-852C-00BB069A1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79534" y="4959191"/>
            <a:ext cx="167708" cy="351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6" name="">
            <a:extLst xmlns:a="http://schemas.openxmlformats.org/drawingml/2006/main">
              <a:ext uri="{FF2B5EF4-FFF2-40B4-BE49-F238E27FC236}">
                <a16:creationId xmlns:a16="http://schemas.microsoft.com/office/drawing/2014/main" id="{930FC8B2-9858-4950-B791-150C3D078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4994363"/>
            <a:ext cx="167708" cy="381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7" name="">
            <a:extLst xmlns:a="http://schemas.openxmlformats.org/drawingml/2006/main">
              <a:ext uri="{FF2B5EF4-FFF2-40B4-BE49-F238E27FC236}">
                <a16:creationId xmlns:a16="http://schemas.microsoft.com/office/drawing/2014/main" id="{0C998994-03ED-496B-9747-DC4060680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5075068"/>
            <a:ext cx="167708" cy="345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8" name="">
            <a:extLst xmlns:a="http://schemas.openxmlformats.org/drawingml/2006/main">
              <a:ext uri="{FF2B5EF4-FFF2-40B4-BE49-F238E27FC236}">
                <a16:creationId xmlns:a16="http://schemas.microsoft.com/office/drawing/2014/main" id="{501A0078-333A-4463-AA9E-E40A8F13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5047935"/>
            <a:ext cx="167708" cy="271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49" name="">
            <a:extLst xmlns:a="http://schemas.openxmlformats.org/drawingml/2006/main">
              <a:ext uri="{FF2B5EF4-FFF2-40B4-BE49-F238E27FC236}">
                <a16:creationId xmlns:a16="http://schemas.microsoft.com/office/drawing/2014/main" id="{03E9AC27-1EB3-4F44-A06C-2148F4A22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5031249"/>
            <a:ext cx="167708" cy="1668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0" name="">
            <a:extLst xmlns:a="http://schemas.openxmlformats.org/drawingml/2006/main">
              <a:ext uri="{FF2B5EF4-FFF2-40B4-BE49-F238E27FC236}">
                <a16:creationId xmlns:a16="http://schemas.microsoft.com/office/drawing/2014/main" id="{B3D4DBC0-0B02-4AAD-BABB-23A0A2124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22249" y="5026882"/>
            <a:ext cx="167708" cy="43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1" name="">
            <a:extLst xmlns:a="http://schemas.openxmlformats.org/drawingml/2006/main">
              <a:ext uri="{FF2B5EF4-FFF2-40B4-BE49-F238E27FC236}">
                <a16:creationId xmlns:a16="http://schemas.microsoft.com/office/drawing/2014/main" id="{0D453B19-81F6-4EE4-8EEE-DD2D76C61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89957" y="5026882"/>
            <a:ext cx="167708" cy="844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2" name="">
            <a:extLst xmlns:a="http://schemas.openxmlformats.org/drawingml/2006/main">
              <a:ext uri="{FF2B5EF4-FFF2-40B4-BE49-F238E27FC236}">
                <a16:creationId xmlns:a16="http://schemas.microsoft.com/office/drawing/2014/main" id="{210EDB82-8DEF-4064-85BB-EAAA4062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57665" y="5035325"/>
            <a:ext cx="167708" cy="203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3" name="">
            <a:extLst xmlns:a="http://schemas.openxmlformats.org/drawingml/2006/main">
              <a:ext uri="{FF2B5EF4-FFF2-40B4-BE49-F238E27FC236}">
                <a16:creationId xmlns:a16="http://schemas.microsoft.com/office/drawing/2014/main" id="{1F645A71-CC0C-4052-B629-6B8E19A19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25373" y="5055629"/>
            <a:ext cx="167708" cy="298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4" name="">
            <a:extLst xmlns:a="http://schemas.openxmlformats.org/drawingml/2006/main">
              <a:ext uri="{FF2B5EF4-FFF2-40B4-BE49-F238E27FC236}">
                <a16:creationId xmlns:a16="http://schemas.microsoft.com/office/drawing/2014/main" id="{3978666F-2D33-4E1F-8BD0-8AA2F1D6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3081" y="5085517"/>
            <a:ext cx="167708" cy="361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5" name="">
            <a:extLst xmlns:a="http://schemas.openxmlformats.org/drawingml/2006/main">
              <a:ext uri="{FF2B5EF4-FFF2-40B4-BE49-F238E27FC236}">
                <a16:creationId xmlns:a16="http://schemas.microsoft.com/office/drawing/2014/main" id="{9329D2D4-3C01-4C57-ADFE-5C48B553A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60789" y="5121634"/>
            <a:ext cx="167708" cy="382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6" name="">
            <a:extLst xmlns:a="http://schemas.openxmlformats.org/drawingml/2006/main">
              <a:ext uri="{FF2B5EF4-FFF2-40B4-BE49-F238E27FC236}">
                <a16:creationId xmlns:a16="http://schemas.microsoft.com/office/drawing/2014/main" id="{E6DE8EA8-CC17-407A-9022-336B409D5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5159925"/>
            <a:ext cx="167708" cy="3616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7" name="">
            <a:extLst xmlns:a="http://schemas.openxmlformats.org/drawingml/2006/main">
              <a:ext uri="{FF2B5EF4-FFF2-40B4-BE49-F238E27FC236}">
                <a16:creationId xmlns:a16="http://schemas.microsoft.com/office/drawing/2014/main" id="{ACC8B9A3-2909-4292-838E-D02D23598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5196095"/>
            <a:ext cx="167708" cy="299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8" name="">
            <a:extLst xmlns:a="http://schemas.openxmlformats.org/drawingml/2006/main">
              <a:ext uri="{FF2B5EF4-FFF2-40B4-BE49-F238E27FC236}">
                <a16:creationId xmlns:a16="http://schemas.microsoft.com/office/drawing/2014/main" id="{F53C7075-EC5C-4E15-864E-9483212C5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5226083"/>
            <a:ext cx="167708" cy="204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59" name="">
            <a:extLst xmlns:a="http://schemas.openxmlformats.org/drawingml/2006/main">
              <a:ext uri="{FF2B5EF4-FFF2-40B4-BE49-F238E27FC236}">
                <a16:creationId xmlns:a16="http://schemas.microsoft.com/office/drawing/2014/main" id="{980932F8-C7A2-446C-BCDA-21FA07A1D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5246523"/>
            <a:ext cx="167708" cy="859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0" name="">
            <a:extLst xmlns:a="http://schemas.openxmlformats.org/drawingml/2006/main">
              <a:ext uri="{FF2B5EF4-FFF2-40B4-BE49-F238E27FC236}">
                <a16:creationId xmlns:a16="http://schemas.microsoft.com/office/drawing/2014/main" id="{BEE9B24E-7D9B-49D1-8142-06704C599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99329" y="5250914"/>
            <a:ext cx="167708" cy="42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1" name="">
            <a:extLst xmlns:a="http://schemas.openxmlformats.org/drawingml/2006/main">
              <a:ext uri="{FF2B5EF4-FFF2-40B4-BE49-F238E27FC236}">
                <a16:creationId xmlns:a16="http://schemas.microsoft.com/office/drawing/2014/main" id="{600613D3-E3F1-40C1-B2F4-DA37A1BF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7038" y="5234372"/>
            <a:ext cx="167708" cy="165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2" name="">
            <a:extLst xmlns:a="http://schemas.openxmlformats.org/drawingml/2006/main">
              <a:ext uri="{FF2B5EF4-FFF2-40B4-BE49-F238E27FC236}">
                <a16:creationId xmlns:a16="http://schemas.microsoft.com/office/drawing/2014/main" id="{9AA525D7-757D-4B02-9A10-531586A1C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34746" y="5207352"/>
            <a:ext cx="167708" cy="270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3" name="">
            <a:extLst xmlns:a="http://schemas.openxmlformats.org/drawingml/2006/main">
              <a:ext uri="{FF2B5EF4-FFF2-40B4-BE49-F238E27FC236}">
                <a16:creationId xmlns:a16="http://schemas.microsoft.com/office/drawing/2014/main" id="{64EB3D6F-0245-4552-9555-7BA6D6F91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2454" y="5172887"/>
            <a:ext cx="167708" cy="344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4" name="">
            <a:extLst xmlns:a="http://schemas.openxmlformats.org/drawingml/2006/main">
              <a:ext uri="{FF2B5EF4-FFF2-40B4-BE49-F238E27FC236}">
                <a16:creationId xmlns:a16="http://schemas.microsoft.com/office/drawing/2014/main" id="{D00B68A6-AA8E-433A-8FA7-57B75CA0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70162" y="5134845"/>
            <a:ext cx="167708" cy="38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5" name="">
            <a:extLst xmlns:a="http://schemas.openxmlformats.org/drawingml/2006/main">
              <a:ext uri="{FF2B5EF4-FFF2-40B4-BE49-F238E27FC236}">
                <a16:creationId xmlns:a16="http://schemas.microsoft.com/office/drawing/2014/main" id="{065337D5-5397-4853-916F-9145FFE7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5097496"/>
            <a:ext cx="167708" cy="373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6" name="">
            <a:extLst xmlns:a="http://schemas.openxmlformats.org/drawingml/2006/main">
              <a:ext uri="{FF2B5EF4-FFF2-40B4-BE49-F238E27FC236}">
                <a16:creationId xmlns:a16="http://schemas.microsoft.com/office/drawing/2014/main" id="{0A806B04-3282-40A0-B6EB-A19B0E3D9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5065030"/>
            <a:ext cx="167708" cy="324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7" name="">
            <a:extLst xmlns:a="http://schemas.openxmlformats.org/drawingml/2006/main">
              <a:ext uri="{FF2B5EF4-FFF2-40B4-BE49-F238E27FC236}">
                <a16:creationId xmlns:a16="http://schemas.microsoft.com/office/drawing/2014/main" id="{C03A7F07-96B5-4170-825E-67AD63C5B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5041093"/>
            <a:ext cx="167708" cy="239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8" name="">
            <a:extLst xmlns:a="http://schemas.openxmlformats.org/drawingml/2006/main">
              <a:ext uri="{FF2B5EF4-FFF2-40B4-BE49-F238E27FC236}">
                <a16:creationId xmlns:a16="http://schemas.microsoft.com/office/drawing/2014/main" id="{E13FF7F2-C744-468B-8E6C-DC1198D12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5028370"/>
            <a:ext cx="167708" cy="127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69" name="">
            <a:extLst xmlns:a="http://schemas.openxmlformats.org/drawingml/2006/main">
              <a:ext uri="{FF2B5EF4-FFF2-40B4-BE49-F238E27FC236}">
                <a16:creationId xmlns:a16="http://schemas.microsoft.com/office/drawing/2014/main" id="{83440FA8-A245-456E-8506-F5099D37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308702" y="5028290"/>
            <a:ext cx="167708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0" name="">
            <a:extLst xmlns:a="http://schemas.openxmlformats.org/drawingml/2006/main">
              <a:ext uri="{FF2B5EF4-FFF2-40B4-BE49-F238E27FC236}">
                <a16:creationId xmlns:a16="http://schemas.microsoft.com/office/drawing/2014/main" id="{82C34830-00B6-47BA-8CAB-EBC9A84A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76410" y="5028290"/>
            <a:ext cx="167708" cy="1257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1" name="">
            <a:extLst xmlns:a="http://schemas.openxmlformats.org/drawingml/2006/main">
              <a:ext uri="{FF2B5EF4-FFF2-40B4-BE49-F238E27FC236}">
                <a16:creationId xmlns:a16="http://schemas.microsoft.com/office/drawing/2014/main" id="{79B19A2B-278A-4DC5-B3A2-6BBC08C54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44118" y="5040862"/>
            <a:ext cx="167708" cy="2381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2" name="">
            <a:extLst xmlns:a="http://schemas.openxmlformats.org/drawingml/2006/main">
              <a:ext uri="{FF2B5EF4-FFF2-40B4-BE49-F238E27FC236}">
                <a16:creationId xmlns:a16="http://schemas.microsoft.com/office/drawing/2014/main" id="{8C1177E8-9558-433F-B0CA-16732FFD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1826" y="5064674"/>
            <a:ext cx="167708" cy="32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3" name="">
            <a:extLst xmlns:a="http://schemas.openxmlformats.org/drawingml/2006/main">
              <a:ext uri="{FF2B5EF4-FFF2-40B4-BE49-F238E27FC236}">
                <a16:creationId xmlns:a16="http://schemas.microsoft.com/office/drawing/2014/main" id="{16A85F3F-8D1E-45C4-8778-DE7875FD3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79534" y="5097054"/>
            <a:ext cx="167708" cy="373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4" name="">
            <a:extLst xmlns:a="http://schemas.openxmlformats.org/drawingml/2006/main">
              <a:ext uri="{FF2B5EF4-FFF2-40B4-BE49-F238E27FC236}">
                <a16:creationId xmlns:a16="http://schemas.microsoft.com/office/drawing/2014/main" id="{AB093443-4A1F-48E4-BB07-0D0F42256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5134368"/>
            <a:ext cx="167708" cy="380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5" name="">
            <a:extLst xmlns:a="http://schemas.openxmlformats.org/drawingml/2006/main">
              <a:ext uri="{FF2B5EF4-FFF2-40B4-BE49-F238E27FC236}">
                <a16:creationId xmlns:a16="http://schemas.microsoft.com/office/drawing/2014/main" id="{C394B035-3C29-444E-A894-3DD73CB90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5179104"/>
            <a:ext cx="167708" cy="310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6" name="">
            <a:extLst xmlns:a="http://schemas.openxmlformats.org/drawingml/2006/main">
              <a:ext uri="{FF2B5EF4-FFF2-40B4-BE49-F238E27FC236}">
                <a16:creationId xmlns:a16="http://schemas.microsoft.com/office/drawing/2014/main" id="{A61A4BE2-2B7F-4FDA-A2C1-86B88CC36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5157246"/>
            <a:ext cx="167708" cy="218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7" name="">
            <a:extLst xmlns:a="http://schemas.openxmlformats.org/drawingml/2006/main">
              <a:ext uri="{FF2B5EF4-FFF2-40B4-BE49-F238E27FC236}">
                <a16:creationId xmlns:a16="http://schemas.microsoft.com/office/drawing/2014/main" id="{1892204B-70DF-4DA1-8A31-799791ADA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5147000"/>
            <a:ext cx="167708" cy="102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8" name="">
            <a:extLst xmlns:a="http://schemas.openxmlformats.org/drawingml/2006/main">
              <a:ext uri="{FF2B5EF4-FFF2-40B4-BE49-F238E27FC236}">
                <a16:creationId xmlns:a16="http://schemas.microsoft.com/office/drawing/2014/main" id="{1F7B6048-7344-435D-AEBD-A192D582E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2249" y="5147000"/>
            <a:ext cx="167708" cy="25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79" name="">
            <a:extLst xmlns:a="http://schemas.openxmlformats.org/drawingml/2006/main">
              <a:ext uri="{FF2B5EF4-FFF2-40B4-BE49-F238E27FC236}">
                <a16:creationId xmlns:a16="http://schemas.microsoft.com/office/drawing/2014/main" id="{2DB50AFD-4B7C-4675-963B-DA55A40A9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89957" y="5149514"/>
            <a:ext cx="167708" cy="149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0" name="">
            <a:extLst xmlns:a="http://schemas.openxmlformats.org/drawingml/2006/main">
              <a:ext uri="{FF2B5EF4-FFF2-40B4-BE49-F238E27FC236}">
                <a16:creationId xmlns:a16="http://schemas.microsoft.com/office/drawing/2014/main" id="{2676A406-0F7A-44C6-8843-99760FAB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57665" y="5164507"/>
            <a:ext cx="167708" cy="257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1" name="">
            <a:extLst xmlns:a="http://schemas.openxmlformats.org/drawingml/2006/main">
              <a:ext uri="{FF2B5EF4-FFF2-40B4-BE49-F238E27FC236}">
                <a16:creationId xmlns:a16="http://schemas.microsoft.com/office/drawing/2014/main" id="{E8C2EA07-BA0E-4733-AC7C-F4667931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25373" y="5190296"/>
            <a:ext cx="167708" cy="3369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2" name="">
            <a:extLst xmlns:a="http://schemas.openxmlformats.org/drawingml/2006/main">
              <a:ext uri="{FF2B5EF4-FFF2-40B4-BE49-F238E27FC236}">
                <a16:creationId xmlns:a16="http://schemas.microsoft.com/office/drawing/2014/main" id="{9ECC6766-DD48-4CA7-85CF-F05B51B96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3081" y="5223986"/>
            <a:ext cx="167708" cy="378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3" name="">
            <a:extLst xmlns:a="http://schemas.openxmlformats.org/drawingml/2006/main">
              <a:ext uri="{FF2B5EF4-FFF2-40B4-BE49-F238E27FC236}">
                <a16:creationId xmlns:a16="http://schemas.microsoft.com/office/drawing/2014/main" id="{963AD468-31A2-48F5-8934-5424DBCC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60789" y="5261797"/>
            <a:ext cx="167708" cy="376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4" name="">
            <a:extLst xmlns:a="http://schemas.openxmlformats.org/drawingml/2006/main">
              <a:ext uri="{FF2B5EF4-FFF2-40B4-BE49-F238E27FC236}">
                <a16:creationId xmlns:a16="http://schemas.microsoft.com/office/drawing/2014/main" id="{03D16491-B018-4BB9-AFA3-CF99BB50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5299485"/>
            <a:ext cx="167708" cy="333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5" name="">
            <a:extLst xmlns:a="http://schemas.openxmlformats.org/drawingml/2006/main">
              <a:ext uri="{FF2B5EF4-FFF2-40B4-BE49-F238E27FC236}">
                <a16:creationId xmlns:a16="http://schemas.microsoft.com/office/drawing/2014/main" id="{3A33A34D-BF9A-4325-B983-6B514E2A9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5332819"/>
            <a:ext cx="167708" cy="252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6" name="">
            <a:extLst xmlns:a="http://schemas.openxmlformats.org/drawingml/2006/main">
              <a:ext uri="{FF2B5EF4-FFF2-40B4-BE49-F238E27FC236}">
                <a16:creationId xmlns:a16="http://schemas.microsoft.com/office/drawing/2014/main" id="{1103FF60-A613-4721-BCD9-AB003301A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5358059"/>
            <a:ext cx="167708" cy="143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7" name="">
            <a:extLst xmlns:a="http://schemas.openxmlformats.org/drawingml/2006/main">
              <a:ext uri="{FF2B5EF4-FFF2-40B4-BE49-F238E27FC236}">
                <a16:creationId xmlns:a16="http://schemas.microsoft.com/office/drawing/2014/main" id="{832B2D7F-3AF6-4847-9017-6B03D166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1621" y="5372372"/>
            <a:ext cx="167708" cy="17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8" name="">
            <a:extLst xmlns:a="http://schemas.openxmlformats.org/drawingml/2006/main">
              <a:ext uri="{FF2B5EF4-FFF2-40B4-BE49-F238E27FC236}">
                <a16:creationId xmlns:a16="http://schemas.microsoft.com/office/drawing/2014/main" id="{93443ADE-54A6-4D06-95EB-05CB27D77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99329" y="5363198"/>
            <a:ext cx="167708" cy="109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89" name="">
            <a:extLst xmlns:a="http://schemas.openxmlformats.org/drawingml/2006/main">
              <a:ext uri="{FF2B5EF4-FFF2-40B4-BE49-F238E27FC236}">
                <a16:creationId xmlns:a16="http://schemas.microsoft.com/office/drawing/2014/main" id="{63C48240-F26B-40E5-9E33-8CF5DBC1C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7038" y="5340741"/>
            <a:ext cx="167708" cy="224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0" name="">
            <a:extLst xmlns:a="http://schemas.openxmlformats.org/drawingml/2006/main">
              <a:ext uri="{FF2B5EF4-FFF2-40B4-BE49-F238E27FC236}">
                <a16:creationId xmlns:a16="http://schemas.microsoft.com/office/drawing/2014/main" id="{E3B7BD70-11BC-4775-87BE-508240E4C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34746" y="5309300"/>
            <a:ext cx="167708" cy="314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1" name="">
            <a:extLst xmlns:a="http://schemas.openxmlformats.org/drawingml/2006/main">
              <a:ext uri="{FF2B5EF4-FFF2-40B4-BE49-F238E27FC236}">
                <a16:creationId xmlns:a16="http://schemas.microsoft.com/office/drawing/2014/main" id="{5EFBD603-6507-46A3-B33A-80264BC89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2454" y="5272405"/>
            <a:ext cx="167708" cy="368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2" name="">
            <a:extLst xmlns:a="http://schemas.openxmlformats.org/drawingml/2006/main">
              <a:ext uri="{FF2B5EF4-FFF2-40B4-BE49-F238E27FC236}">
                <a16:creationId xmlns:a16="http://schemas.microsoft.com/office/drawing/2014/main" id="{346A8C55-8783-4D71-BA21-4239AB11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70162" y="5234195"/>
            <a:ext cx="167708" cy="38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3" name="">
            <a:extLst xmlns:a="http://schemas.openxmlformats.org/drawingml/2006/main">
              <a:ext uri="{FF2B5EF4-FFF2-40B4-BE49-F238E27FC236}">
                <a16:creationId xmlns:a16="http://schemas.microsoft.com/office/drawing/2014/main" id="{6334146E-522D-4161-B3E4-F12586A26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5198961"/>
            <a:ext cx="167708" cy="3523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4" name="">
            <a:extLst xmlns:a="http://schemas.openxmlformats.org/drawingml/2006/main">
              <a:ext uri="{FF2B5EF4-FFF2-40B4-BE49-F238E27FC236}">
                <a16:creationId xmlns:a16="http://schemas.microsoft.com/office/drawing/2014/main" id="{2ED31B72-CDDC-4D21-B353-44C2C6720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5170655"/>
            <a:ext cx="167708" cy="283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5" name="">
            <a:extLst xmlns:a="http://schemas.openxmlformats.org/drawingml/2006/main">
              <a:ext uri="{FF2B5EF4-FFF2-40B4-BE49-F238E27FC236}">
                <a16:creationId xmlns:a16="http://schemas.microsoft.com/office/drawing/2014/main" id="{B130DB93-0342-45F4-A29C-B51512F95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5152455"/>
            <a:ext cx="167708" cy="18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6" name="">
            <a:extLst xmlns:a="http://schemas.openxmlformats.org/drawingml/2006/main">
              <a:ext uri="{FF2B5EF4-FFF2-40B4-BE49-F238E27FC236}">
                <a16:creationId xmlns:a16="http://schemas.microsoft.com/office/drawing/2014/main" id="{45A057CE-EFAF-4B28-8F51-10263B87F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140994" y="5146404"/>
            <a:ext cx="167708" cy="60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7" name="">
            <a:extLst xmlns:a="http://schemas.openxmlformats.org/drawingml/2006/main">
              <a:ext uri="{FF2B5EF4-FFF2-40B4-BE49-F238E27FC236}">
                <a16:creationId xmlns:a16="http://schemas.microsoft.com/office/drawing/2014/main" id="{8625EE00-69D3-4FC2-912F-34F2CF08F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08702" y="5146404"/>
            <a:ext cx="167708" cy="67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8" name="">
            <a:extLst xmlns:a="http://schemas.openxmlformats.org/drawingml/2006/main">
              <a:ext uri="{FF2B5EF4-FFF2-40B4-BE49-F238E27FC236}">
                <a16:creationId xmlns:a16="http://schemas.microsoft.com/office/drawing/2014/main" id="{544E8F45-B0F0-4F09-9B6D-951C42681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76410" y="5153181"/>
            <a:ext cx="167708" cy="188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599" name="">
            <a:extLst xmlns:a="http://schemas.openxmlformats.org/drawingml/2006/main">
              <a:ext uri="{FF2B5EF4-FFF2-40B4-BE49-F238E27FC236}">
                <a16:creationId xmlns:a16="http://schemas.microsoft.com/office/drawing/2014/main" id="{33CDD963-021F-4389-9634-56603EC02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44118" y="5172024"/>
            <a:ext cx="167708" cy="2879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0" name="">
            <a:extLst xmlns:a="http://schemas.openxmlformats.org/drawingml/2006/main">
              <a:ext uri="{FF2B5EF4-FFF2-40B4-BE49-F238E27FC236}">
                <a16:creationId xmlns:a16="http://schemas.microsoft.com/office/drawing/2014/main" id="{A8430392-62C0-4087-8E99-8C48F9242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1826" y="5200820"/>
            <a:ext cx="167708" cy="355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1" name="">
            <a:extLst xmlns:a="http://schemas.openxmlformats.org/drawingml/2006/main">
              <a:ext uri="{FF2B5EF4-FFF2-40B4-BE49-F238E27FC236}">
                <a16:creationId xmlns:a16="http://schemas.microsoft.com/office/drawing/2014/main" id="{802CA135-79B8-48BB-A067-C9530D1FE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79534" y="5236337"/>
            <a:ext cx="167708" cy="382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2" name="">
            <a:extLst xmlns:a="http://schemas.openxmlformats.org/drawingml/2006/main">
              <a:ext uri="{FF2B5EF4-FFF2-40B4-BE49-F238E27FC236}">
                <a16:creationId xmlns:a16="http://schemas.microsoft.com/office/drawing/2014/main" id="{352BCE3E-F954-41E5-8BFB-6807EA7C9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5274587"/>
            <a:ext cx="167708" cy="366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3" name="">
            <a:extLst xmlns:a="http://schemas.openxmlformats.org/drawingml/2006/main">
              <a:ext uri="{FF2B5EF4-FFF2-40B4-BE49-F238E27FC236}">
                <a16:creationId xmlns:a16="http://schemas.microsoft.com/office/drawing/2014/main" id="{317BE8EC-4C1A-4C10-B10C-D7B6E3AFE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5285776"/>
            <a:ext cx="167708" cy="2649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4" name="">
            <a:extLst xmlns:a="http://schemas.openxmlformats.org/drawingml/2006/main">
              <a:ext uri="{FF2B5EF4-FFF2-40B4-BE49-F238E27FC236}">
                <a16:creationId xmlns:a16="http://schemas.microsoft.com/office/drawing/2014/main" id="{3632F621-BB88-4F34-B600-FED796D84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5269900"/>
            <a:ext cx="167708" cy="15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5" name="">
            <a:extLst xmlns:a="http://schemas.openxmlformats.org/drawingml/2006/main">
              <a:ext uri="{FF2B5EF4-FFF2-40B4-BE49-F238E27FC236}">
                <a16:creationId xmlns:a16="http://schemas.microsoft.com/office/drawing/2014/main" id="{1187AAA1-63BF-4A1A-8316-6EE628662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54541" y="5266425"/>
            <a:ext cx="167708" cy="34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6" name="">
            <a:extLst xmlns:a="http://schemas.openxmlformats.org/drawingml/2006/main">
              <a:ext uri="{FF2B5EF4-FFF2-40B4-BE49-F238E27FC236}">
                <a16:creationId xmlns:a16="http://schemas.microsoft.com/office/drawing/2014/main" id="{B09848E6-EDD6-4347-85EE-3E1DAC1C3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2249" y="5266425"/>
            <a:ext cx="167708" cy="93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7" name="">
            <a:extLst xmlns:a="http://schemas.openxmlformats.org/drawingml/2006/main">
              <a:ext uri="{FF2B5EF4-FFF2-40B4-BE49-F238E27FC236}">
                <a16:creationId xmlns:a16="http://schemas.microsoft.com/office/drawing/2014/main" id="{D0F5389B-2E4E-4863-A518-C5E666F9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89957" y="5275739"/>
            <a:ext cx="167708" cy="210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8" name="">
            <a:extLst xmlns:a="http://schemas.openxmlformats.org/drawingml/2006/main">
              <a:ext uri="{FF2B5EF4-FFF2-40B4-BE49-F238E27FC236}">
                <a16:creationId xmlns:a16="http://schemas.microsoft.com/office/drawing/2014/main" id="{70AC72EC-24B6-4AC6-BD7A-C3CCEB20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57665" y="5296798"/>
            <a:ext cx="167708" cy="304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09" name="">
            <a:extLst xmlns:a="http://schemas.openxmlformats.org/drawingml/2006/main">
              <a:ext uri="{FF2B5EF4-FFF2-40B4-BE49-F238E27FC236}">
                <a16:creationId xmlns:a16="http://schemas.microsoft.com/office/drawing/2014/main" id="{2714ABE0-2DF1-4005-8A30-30EE7D1F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25373" y="5327238"/>
            <a:ext cx="167708" cy="3640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0" name="">
            <a:extLst xmlns:a="http://schemas.openxmlformats.org/drawingml/2006/main">
              <a:ext uri="{FF2B5EF4-FFF2-40B4-BE49-F238E27FC236}">
                <a16:creationId xmlns:a16="http://schemas.microsoft.com/office/drawing/2014/main" id="{D712B1E0-DDFF-4410-A8D8-6C119ECEF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3081" y="5363642"/>
            <a:ext cx="167708" cy="3828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1" name="">
            <a:extLst xmlns:a="http://schemas.openxmlformats.org/drawingml/2006/main">
              <a:ext uri="{FF2B5EF4-FFF2-40B4-BE49-F238E27FC236}">
                <a16:creationId xmlns:a16="http://schemas.microsoft.com/office/drawing/2014/main" id="{1906125C-67D6-4961-B6E6-2BBF0015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60789" y="5401925"/>
            <a:ext cx="167708" cy="358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2" name="">
            <a:extLst xmlns:a="http://schemas.openxmlformats.org/drawingml/2006/main">
              <a:ext uri="{FF2B5EF4-FFF2-40B4-BE49-F238E27FC236}">
                <a16:creationId xmlns:a16="http://schemas.microsoft.com/office/drawing/2014/main" id="{39D066D4-790E-444B-B9E6-5D052999D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5437791"/>
            <a:ext cx="167708" cy="294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3" name="">
            <a:extLst xmlns:a="http://schemas.openxmlformats.org/drawingml/2006/main">
              <a:ext uri="{FF2B5EF4-FFF2-40B4-BE49-F238E27FC236}">
                <a16:creationId xmlns:a16="http://schemas.microsoft.com/office/drawing/2014/main" id="{2232C82E-9311-4CFA-B782-A2E7110C5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5467213"/>
            <a:ext cx="167708" cy="196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4" name="">
            <a:extLst xmlns:a="http://schemas.openxmlformats.org/drawingml/2006/main">
              <a:ext uri="{FF2B5EF4-FFF2-40B4-BE49-F238E27FC236}">
                <a16:creationId xmlns:a16="http://schemas.microsoft.com/office/drawing/2014/main" id="{1E5C27C0-3BF1-4CC8-86B2-FF44DE94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5486890"/>
            <a:ext cx="167708" cy="772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5" name="">
            <a:extLst xmlns:a="http://schemas.openxmlformats.org/drawingml/2006/main">
              <a:ext uri="{FF2B5EF4-FFF2-40B4-BE49-F238E27FC236}">
                <a16:creationId xmlns:a16="http://schemas.microsoft.com/office/drawing/2014/main" id="{320D2801-A8B7-4139-BB76-1A92A6413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31621" y="5489516"/>
            <a:ext cx="167708" cy="509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6" name="">
            <a:extLst xmlns:a="http://schemas.openxmlformats.org/drawingml/2006/main">
              <a:ext uri="{FF2B5EF4-FFF2-40B4-BE49-F238E27FC236}">
                <a16:creationId xmlns:a16="http://schemas.microsoft.com/office/drawing/2014/main" id="{AF309ACE-E5F4-48DE-BD65-093B0D42E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99329" y="5472171"/>
            <a:ext cx="167708" cy="173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7" name="">
            <a:extLst xmlns:a="http://schemas.openxmlformats.org/drawingml/2006/main">
              <a:ext uri="{FF2B5EF4-FFF2-40B4-BE49-F238E27FC236}">
                <a16:creationId xmlns:a16="http://schemas.microsoft.com/office/drawing/2014/main" id="{937768F3-2EBE-4F3B-A5BC-64B359908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7038" y="5444523"/>
            <a:ext cx="167708" cy="276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8" name="">
            <a:extLst xmlns:a="http://schemas.openxmlformats.org/drawingml/2006/main">
              <a:ext uri="{FF2B5EF4-FFF2-40B4-BE49-F238E27FC236}">
                <a16:creationId xmlns:a16="http://schemas.microsoft.com/office/drawing/2014/main" id="{F3E88E1C-D4F9-4BBC-833A-DD788F2B9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34746" y="5409677"/>
            <a:ext cx="167708" cy="3484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19" name="">
            <a:extLst xmlns:a="http://schemas.openxmlformats.org/drawingml/2006/main">
              <a:ext uri="{FF2B5EF4-FFF2-40B4-BE49-F238E27FC236}">
                <a16:creationId xmlns:a16="http://schemas.microsoft.com/office/drawing/2014/main" id="{0F90E323-FEBC-41F9-B54F-787FAF2F1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2454" y="5371544"/>
            <a:ext cx="167708" cy="381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0" name="">
            <a:extLst xmlns:a="http://schemas.openxmlformats.org/drawingml/2006/main">
              <a:ext uri="{FF2B5EF4-FFF2-40B4-BE49-F238E27FC236}">
                <a16:creationId xmlns:a16="http://schemas.microsoft.com/office/drawing/2014/main" id="{C962BA22-50EA-47C2-A3B9-BC7EE87D4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70162" y="5334402"/>
            <a:ext cx="167708" cy="371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1" name="">
            <a:extLst xmlns:a="http://schemas.openxmlformats.org/drawingml/2006/main">
              <a:ext uri="{FF2B5EF4-FFF2-40B4-BE49-F238E27FC236}">
                <a16:creationId xmlns:a16="http://schemas.microsoft.com/office/drawing/2014/main" id="{766CDC72-BA10-4A25-A637-23E5910CF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5302421"/>
            <a:ext cx="167708" cy="319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2" name="">
            <a:extLst xmlns:a="http://schemas.openxmlformats.org/drawingml/2006/main">
              <a:ext uri="{FF2B5EF4-FFF2-40B4-BE49-F238E27FC236}">
                <a16:creationId xmlns:a16="http://schemas.microsoft.com/office/drawing/2014/main" id="{5A03A97E-A83E-417A-8AFC-B16F8E894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5279189"/>
            <a:ext cx="167708" cy="232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3" name="">
            <a:extLst xmlns:a="http://schemas.openxmlformats.org/drawingml/2006/main">
              <a:ext uri="{FF2B5EF4-FFF2-40B4-BE49-F238E27FC236}">
                <a16:creationId xmlns:a16="http://schemas.microsoft.com/office/drawing/2014/main" id="{CF8EADE8-CD38-4557-B315-C2F50DE5E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5267315"/>
            <a:ext cx="167708" cy="118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4" name="">
            <a:extLst xmlns:a="http://schemas.openxmlformats.org/drawingml/2006/main">
              <a:ext uri="{FF2B5EF4-FFF2-40B4-BE49-F238E27FC236}">
                <a16:creationId xmlns:a16="http://schemas.microsoft.com/office/drawing/2014/main" id="{0E6099D3-FE8A-44D1-8B27-83138AC5F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40994" y="5267315"/>
            <a:ext cx="167708" cy="8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5" name="">
            <a:extLst xmlns:a="http://schemas.openxmlformats.org/drawingml/2006/main">
              <a:ext uri="{FF2B5EF4-FFF2-40B4-BE49-F238E27FC236}">
                <a16:creationId xmlns:a16="http://schemas.microsoft.com/office/drawing/2014/main" id="{EF05CE47-0B73-461F-80DD-7D9804628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08702" y="5268131"/>
            <a:ext cx="167708" cy="134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6" name="">
            <a:extLst xmlns:a="http://schemas.openxmlformats.org/drawingml/2006/main">
              <a:ext uri="{FF2B5EF4-FFF2-40B4-BE49-F238E27FC236}">
                <a16:creationId xmlns:a16="http://schemas.microsoft.com/office/drawing/2014/main" id="{37B4D192-42C6-498C-B761-51351FF51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76410" y="5281545"/>
            <a:ext cx="167708" cy="245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7" name="">
            <a:extLst xmlns:a="http://schemas.openxmlformats.org/drawingml/2006/main">
              <a:ext uri="{FF2B5EF4-FFF2-40B4-BE49-F238E27FC236}">
                <a16:creationId xmlns:a16="http://schemas.microsoft.com/office/drawing/2014/main" id="{6256BB31-B08A-49E3-BF30-249E4CBD8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44118" y="5306052"/>
            <a:ext cx="167708" cy="3284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8" name="">
            <a:extLst xmlns:a="http://schemas.openxmlformats.org/drawingml/2006/main">
              <a:ext uri="{FF2B5EF4-FFF2-40B4-BE49-F238E27FC236}">
                <a16:creationId xmlns:a16="http://schemas.microsoft.com/office/drawing/2014/main" id="{DE77287A-EF05-4CCC-8252-E64D9EF0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1826" y="5338902"/>
            <a:ext cx="167708" cy="3750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29" name="">
            <a:extLst xmlns:a="http://schemas.openxmlformats.org/drawingml/2006/main">
              <a:ext uri="{FF2B5EF4-FFF2-40B4-BE49-F238E27FC236}">
                <a16:creationId xmlns:a16="http://schemas.microsoft.com/office/drawing/2014/main" id="{88E76B04-C40B-4D1D-BCFA-556C2F89F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79534" y="5376407"/>
            <a:ext cx="167708" cy="3795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0" name="">
            <a:extLst xmlns:a="http://schemas.openxmlformats.org/drawingml/2006/main">
              <a:ext uri="{FF2B5EF4-FFF2-40B4-BE49-F238E27FC236}">
                <a16:creationId xmlns:a16="http://schemas.microsoft.com/office/drawing/2014/main" id="{271C5558-DD11-45C8-BCE4-6916F13C9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5414358"/>
            <a:ext cx="167708" cy="341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1" name="">
            <a:extLst xmlns:a="http://schemas.openxmlformats.org/drawingml/2006/main">
              <a:ext uri="{FF2B5EF4-FFF2-40B4-BE49-F238E27FC236}">
                <a16:creationId xmlns:a16="http://schemas.microsoft.com/office/drawing/2014/main" id="{123CB5D5-46F9-4E4C-B184-9F6B81E51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19125" y="5395505"/>
            <a:ext cx="167708" cy="211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2" name="">
            <a:extLst xmlns:a="http://schemas.openxmlformats.org/drawingml/2006/main">
              <a:ext uri="{FF2B5EF4-FFF2-40B4-BE49-F238E27FC236}">
                <a16:creationId xmlns:a16="http://schemas.microsoft.com/office/drawing/2014/main" id="{63B2794C-7785-47C0-A858-7A5C1F587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86833" y="5386125"/>
            <a:ext cx="167708" cy="93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3" name="">
            <a:extLst xmlns:a="http://schemas.openxmlformats.org/drawingml/2006/main">
              <a:ext uri="{FF2B5EF4-FFF2-40B4-BE49-F238E27FC236}">
                <a16:creationId xmlns:a16="http://schemas.microsoft.com/office/drawing/2014/main" id="{9DFDADDE-79A8-45D7-B033-EF6CC77ED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4541" y="5386125"/>
            <a:ext cx="167708" cy="34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4" name="">
            <a:extLst xmlns:a="http://schemas.openxmlformats.org/drawingml/2006/main">
              <a:ext uri="{FF2B5EF4-FFF2-40B4-BE49-F238E27FC236}">
                <a16:creationId xmlns:a16="http://schemas.microsoft.com/office/drawing/2014/main" id="{1AEB50C1-209D-471B-B064-AA127D64D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22249" y="5389532"/>
            <a:ext cx="167708" cy="1581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5" name="">
            <a:extLst xmlns:a="http://schemas.openxmlformats.org/drawingml/2006/main">
              <a:ext uri="{FF2B5EF4-FFF2-40B4-BE49-F238E27FC236}">
                <a16:creationId xmlns:a16="http://schemas.microsoft.com/office/drawing/2014/main" id="{153990B3-81B7-495B-8C3F-1D46A830A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89957" y="5405345"/>
            <a:ext cx="167708" cy="264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6" name="">
            <a:extLst xmlns:a="http://schemas.openxmlformats.org/drawingml/2006/main">
              <a:ext uri="{FF2B5EF4-FFF2-40B4-BE49-F238E27FC236}">
                <a16:creationId xmlns:a16="http://schemas.microsoft.com/office/drawing/2014/main" id="{3BBD69DB-9A8A-4044-B1E4-85F2B18D4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57665" y="5431790"/>
            <a:ext cx="167708" cy="3410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7" name="">
            <a:extLst xmlns:a="http://schemas.openxmlformats.org/drawingml/2006/main">
              <a:ext uri="{FF2B5EF4-FFF2-40B4-BE49-F238E27FC236}">
                <a16:creationId xmlns:a16="http://schemas.microsoft.com/office/drawing/2014/main" id="{BE8A89BF-374D-4CA6-A6E0-FBCBB9EEC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25373" y="5465897"/>
            <a:ext cx="167708" cy="379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8" name="">
            <a:extLst xmlns:a="http://schemas.openxmlformats.org/drawingml/2006/main">
              <a:ext uri="{FF2B5EF4-FFF2-40B4-BE49-F238E27FC236}">
                <a16:creationId xmlns:a16="http://schemas.microsoft.com/office/drawing/2014/main" id="{E3C2E358-3F05-47BE-A2B8-E6BBB23D5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3081" y="5503839"/>
            <a:ext cx="167708" cy="375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39" name="">
            <a:extLst xmlns:a="http://schemas.openxmlformats.org/drawingml/2006/main">
              <a:ext uri="{FF2B5EF4-FFF2-40B4-BE49-F238E27FC236}">
                <a16:creationId xmlns:a16="http://schemas.microsoft.com/office/drawing/2014/main" id="{B77F16E5-300B-4142-9297-319E6923D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60789" y="5541357"/>
            <a:ext cx="167708" cy="32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0" name="">
            <a:extLst xmlns:a="http://schemas.openxmlformats.org/drawingml/2006/main">
              <a:ext uri="{FF2B5EF4-FFF2-40B4-BE49-F238E27FC236}">
                <a16:creationId xmlns:a16="http://schemas.microsoft.com/office/drawing/2014/main" id="{92E73999-143C-4A3A-B1EC-A8C7A096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8497" y="5574242"/>
            <a:ext cx="167708" cy="245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1" name="">
            <a:extLst xmlns:a="http://schemas.openxmlformats.org/drawingml/2006/main">
              <a:ext uri="{FF2B5EF4-FFF2-40B4-BE49-F238E27FC236}">
                <a16:creationId xmlns:a16="http://schemas.microsoft.com/office/drawing/2014/main" id="{1DC8FB80-D4E4-4A94-AC33-02EA85268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96205" y="5598801"/>
            <a:ext cx="167708" cy="134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2" name="">
            <a:extLst xmlns:a="http://schemas.openxmlformats.org/drawingml/2006/main">
              <a:ext uri="{FF2B5EF4-FFF2-40B4-BE49-F238E27FC236}">
                <a16:creationId xmlns:a16="http://schemas.microsoft.com/office/drawing/2014/main" id="{ACD2C32C-063E-4329-9684-811AF668A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63913" y="5612279"/>
            <a:ext cx="167708" cy="88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3" name="">
            <a:extLst xmlns:a="http://schemas.openxmlformats.org/drawingml/2006/main">
              <a:ext uri="{FF2B5EF4-FFF2-40B4-BE49-F238E27FC236}">
                <a16:creationId xmlns:a16="http://schemas.microsoft.com/office/drawing/2014/main" id="{280AC236-433C-4359-82FF-A27BB7190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31621" y="5601354"/>
            <a:ext cx="167708" cy="118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4" name="">
            <a:extLst xmlns:a="http://schemas.openxmlformats.org/drawingml/2006/main">
              <a:ext uri="{FF2B5EF4-FFF2-40B4-BE49-F238E27FC236}">
                <a16:creationId xmlns:a16="http://schemas.microsoft.com/office/drawing/2014/main" id="{8E27341D-C3F4-4164-8CFD-23861E794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799329" y="5578177"/>
            <a:ext cx="167708" cy="2317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5" name="">
            <a:extLst xmlns:a="http://schemas.openxmlformats.org/drawingml/2006/main">
              <a:ext uri="{FF2B5EF4-FFF2-40B4-BE49-F238E27FC236}">
                <a16:creationId xmlns:a16="http://schemas.microsoft.com/office/drawing/2014/main" id="{69FFA5C8-F418-4A27-9E55-D3432FB9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7038" y="5546234"/>
            <a:ext cx="167708" cy="319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6" name="">
            <a:extLst xmlns:a="http://schemas.openxmlformats.org/drawingml/2006/main">
              <a:ext uri="{FF2B5EF4-FFF2-40B4-BE49-F238E27FC236}">
                <a16:creationId xmlns:a16="http://schemas.microsoft.com/office/drawing/2014/main" id="{ECE15ACC-0497-4449-9682-F2FF3770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134746" y="5509108"/>
            <a:ext cx="167708" cy="37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7" name="">
            <a:extLst xmlns:a="http://schemas.openxmlformats.org/drawingml/2006/main">
              <a:ext uri="{FF2B5EF4-FFF2-40B4-BE49-F238E27FC236}">
                <a16:creationId xmlns:a16="http://schemas.microsoft.com/office/drawing/2014/main" id="{44C4E881-37B6-42B7-B9D0-5EC72A26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302454" y="5470968"/>
            <a:ext cx="167708" cy="381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8" name="">
            <a:extLst xmlns:a="http://schemas.openxmlformats.org/drawingml/2006/main">
              <a:ext uri="{FF2B5EF4-FFF2-40B4-BE49-F238E27FC236}">
                <a16:creationId xmlns:a16="http://schemas.microsoft.com/office/drawing/2014/main" id="{28D8DD6B-3185-4CCB-8911-189F34D25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470162" y="5436094"/>
            <a:ext cx="167708" cy="3487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49" name="">
            <a:extLst xmlns:a="http://schemas.openxmlformats.org/drawingml/2006/main">
              <a:ext uri="{FF2B5EF4-FFF2-40B4-BE49-F238E27FC236}">
                <a16:creationId xmlns:a16="http://schemas.microsoft.com/office/drawing/2014/main" id="{B89AD03D-FE36-44C9-8937-245E5338C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637870" y="5408400"/>
            <a:ext cx="167708" cy="2769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0" name="">
            <a:extLst xmlns:a="http://schemas.openxmlformats.org/drawingml/2006/main">
              <a:ext uri="{FF2B5EF4-FFF2-40B4-BE49-F238E27FC236}">
                <a16:creationId xmlns:a16="http://schemas.microsoft.com/office/drawing/2014/main" id="{8A4938AB-5B1A-4B62-8B75-26E2EA6E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05578" y="5390993"/>
            <a:ext cx="167708" cy="1740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1" name="">
            <a:extLst xmlns:a="http://schemas.openxmlformats.org/drawingml/2006/main">
              <a:ext uri="{FF2B5EF4-FFF2-40B4-BE49-F238E27FC236}">
                <a16:creationId xmlns:a16="http://schemas.microsoft.com/office/drawing/2014/main" id="{3DBFBAD0-9657-4C54-868D-7D71BFB4A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973286" y="5385829"/>
            <a:ext cx="167708" cy="51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2" name="">
            <a:extLst xmlns:a="http://schemas.openxmlformats.org/drawingml/2006/main">
              <a:ext uri="{FF2B5EF4-FFF2-40B4-BE49-F238E27FC236}">
                <a16:creationId xmlns:a16="http://schemas.microsoft.com/office/drawing/2014/main" id="{68B78DE5-D69F-4996-9146-40825E37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140994" y="5385829"/>
            <a:ext cx="167708" cy="765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3" name="">
            <a:extLst xmlns:a="http://schemas.openxmlformats.org/drawingml/2006/main">
              <a:ext uri="{FF2B5EF4-FFF2-40B4-BE49-F238E27FC236}">
                <a16:creationId xmlns:a16="http://schemas.microsoft.com/office/drawing/2014/main" id="{ED5CB584-A6CC-4B35-A352-60A92368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08702" y="5393485"/>
            <a:ext cx="167708" cy="1961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4" name="">
            <a:extLst xmlns:a="http://schemas.openxmlformats.org/drawingml/2006/main">
              <a:ext uri="{FF2B5EF4-FFF2-40B4-BE49-F238E27FC236}">
                <a16:creationId xmlns:a16="http://schemas.microsoft.com/office/drawing/2014/main" id="{89459ACF-F2C5-40CB-A977-A62F2B3D9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476410" y="5413104"/>
            <a:ext cx="167708" cy="2937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5" name="">
            <a:extLst xmlns:a="http://schemas.openxmlformats.org/drawingml/2006/main">
              <a:ext uri="{FF2B5EF4-FFF2-40B4-BE49-F238E27FC236}">
                <a16:creationId xmlns:a16="http://schemas.microsoft.com/office/drawing/2014/main" id="{F9820E97-B633-414B-8C17-D0CC348B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644118" y="5442482"/>
            <a:ext cx="167708" cy="3584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6" name="">
            <a:extLst xmlns:a="http://schemas.openxmlformats.org/drawingml/2006/main">
              <a:ext uri="{FF2B5EF4-FFF2-40B4-BE49-F238E27FC236}">
                <a16:creationId xmlns:a16="http://schemas.microsoft.com/office/drawing/2014/main" id="{31F52E50-757B-4FFC-9C96-E5C1CB63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1826" y="5478324"/>
            <a:ext cx="167708" cy="3828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7" name="">
            <a:extLst xmlns:a="http://schemas.openxmlformats.org/drawingml/2006/main">
              <a:ext uri="{FF2B5EF4-FFF2-40B4-BE49-F238E27FC236}">
                <a16:creationId xmlns:a16="http://schemas.microsoft.com/office/drawing/2014/main" id="{CD9173A6-9CD7-4DC0-9BC4-99BA8831A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979534" y="5516605"/>
            <a:ext cx="167708" cy="36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  <p:sp>
        <p:nvSpPr>
          <p:cNvPr id="658" name="">
            <a:extLst xmlns:a="http://schemas.openxmlformats.org/drawingml/2006/main">
              <a:ext uri="{FF2B5EF4-FFF2-40B4-BE49-F238E27FC236}">
                <a16:creationId xmlns:a16="http://schemas.microsoft.com/office/drawing/2014/main" id="{63988D32-AD47-473F-9485-24CDC3E9E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147242" y="5553031"/>
            <a:ext cx="167708" cy="304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27223D"/>
            </a:solidFill>
          </a:ln>
        </p:spPr>
      </p:sp>
    </p:spTree>
    <p:extLst>
      <p:ext uri="{BB962C8B-B14F-4D97-AF65-F5344CB8AC3E}">
        <p14:creationId xmlns:p14="http://schemas.microsoft.com/office/powerpoint/2010/main" val="13719354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2026-09-27T06:24:16.2290000Z</dcterms:created>
  <dcterms:modified xsi:type="dcterms:W3CDTF">2026-09-27T06:24:16.2290000Z</dcterms:modified>
</coreProperties>
</file>