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c68381e53c547ab" /><Relationship Type="http://schemas.openxmlformats.org/officeDocument/2006/relationships/extended-properties" Target="/docProps/app.xml" Id="R68f0369162a3443b" /><Relationship Type="http://schemas.openxmlformats.org/officeDocument/2006/relationships/officeDocument" Target="/ppt/presentation.xml" Id="R2140243a32d542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01947219715482c"/>
  </p:sldMasterIdLst>
  <p:notesMasterIdLst>
    <p:notesMasterId xmlns:r="http://schemas.openxmlformats.org/officeDocument/2006/relationships" r:id="R4e9de37739af48b3"/>
  </p:notesMasterIdLst>
  <p:sldIdLst>
    <p:sldId xmlns:r="http://schemas.openxmlformats.org/officeDocument/2006/relationships" id="256" r:id="R07e6282114d848bb"/>
    <p:sldId xmlns:r="http://schemas.openxmlformats.org/officeDocument/2006/relationships" id="257" r:id="Redf87ac4d4664225"/>
    <p:sldId xmlns:r="http://schemas.openxmlformats.org/officeDocument/2006/relationships" id="258" r:id="R1142b0abeab74a38"/>
    <p:sldId xmlns:r="http://schemas.openxmlformats.org/officeDocument/2006/relationships" id="259" r:id="R9357cbab14f14f96"/>
    <p:sldId xmlns:r="http://schemas.openxmlformats.org/officeDocument/2006/relationships" id="260" r:id="Rd0fc452d7ac14698"/>
    <p:sldId xmlns:r="http://schemas.openxmlformats.org/officeDocument/2006/relationships" id="261" r:id="Re544eefb32cb494a"/>
    <p:sldId xmlns:r="http://schemas.openxmlformats.org/officeDocument/2006/relationships" id="262" r:id="Rb1ac2ade25294881"/>
    <p:sldId xmlns:r="http://schemas.openxmlformats.org/officeDocument/2006/relationships" id="263" r:id="Re5567807e5ef4fa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6513cc78db04097" /><Relationship Type="http://schemas.openxmlformats.org/officeDocument/2006/relationships/slideMaster" Target="/ppt/slideMasters/slideMaster1.xml" Id="R201947219715482c" /><Relationship Type="http://schemas.openxmlformats.org/officeDocument/2006/relationships/notesMaster" Target="/ppt/notesMasters/notesMaster1.xml" Id="R4e9de37739af48b3" /><Relationship Type="http://schemas.openxmlformats.org/officeDocument/2006/relationships/presProps" Target="/ppt/presProps.xml" Id="R934173635fa343fd" /><Relationship Type="http://schemas.openxmlformats.org/officeDocument/2006/relationships/tableStyles" Target="/ppt/tableStyles.xml" Id="R665e82dc52d44256" /><Relationship Type="http://schemas.openxmlformats.org/officeDocument/2006/relationships/slide" Target="/ppt/slides/slide1.xml" Id="R07e6282114d848bb" /><Relationship Type="http://schemas.openxmlformats.org/officeDocument/2006/relationships/slide" Target="/ppt/slides/slide2.xml" Id="Redf87ac4d4664225" /><Relationship Type="http://schemas.openxmlformats.org/officeDocument/2006/relationships/slide" Target="/ppt/slides/slide3.xml" Id="R1142b0abeab74a38" /><Relationship Type="http://schemas.openxmlformats.org/officeDocument/2006/relationships/slide" Target="/ppt/slides/slide4.xml" Id="R9357cbab14f14f96" /><Relationship Type="http://schemas.openxmlformats.org/officeDocument/2006/relationships/slide" Target="/ppt/slides/slide5.xml" Id="Rd0fc452d7ac14698" /><Relationship Type="http://schemas.openxmlformats.org/officeDocument/2006/relationships/slide" Target="/ppt/slides/slide6.xml" Id="Re544eefb32cb494a" /><Relationship Type="http://schemas.openxmlformats.org/officeDocument/2006/relationships/slide" Target="/ppt/slides/slide7.xml" Id="Rb1ac2ade25294881" /><Relationship Type="http://schemas.openxmlformats.org/officeDocument/2006/relationships/slide" Target="/ppt/slides/slide8.xml" Id="Re5567807e5ef4fa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bff8c21e6094d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951dcfe52e417f" /><Relationship Type="http://schemas.openxmlformats.org/officeDocument/2006/relationships/notesMaster" Target="/ppt/notesMasters/notesMaster1.xml" Id="R2906be4ae8394ad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12724ee09dc4183" /><Relationship Type="http://schemas.openxmlformats.org/officeDocument/2006/relationships/notesMaster" Target="/ppt/notesMasters/notesMaster1.xml" Id="R13932277c20049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b300c8f38904b86" /><Relationship Type="http://schemas.openxmlformats.org/officeDocument/2006/relationships/notesMaster" Target="/ppt/notesMasters/notesMaster1.xml" Id="R95a6639bf4734f4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d2c1d40fe684a77" /><Relationship Type="http://schemas.openxmlformats.org/officeDocument/2006/relationships/notesMaster" Target="/ppt/notesMasters/notesMaster1.xml" Id="R100df8946fb8449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4ed58e13dd543b6" /><Relationship Type="http://schemas.openxmlformats.org/officeDocument/2006/relationships/notesMaster" Target="/ppt/notesMasters/notesMaster1.xml" Id="R90e95d21a6bb4fc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178cef01689429a" /><Relationship Type="http://schemas.openxmlformats.org/officeDocument/2006/relationships/notesMaster" Target="/ppt/notesMasters/notesMaster1.xml" Id="R76cc09a815d04c9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43ec7e4b2b4762" /><Relationship Type="http://schemas.openxmlformats.org/officeDocument/2006/relationships/notesMaster" Target="/ppt/notesMasters/notesMaster1.xml" Id="R3836af7b1d2248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140bcdb13804ab5" /><Relationship Type="http://schemas.openxmlformats.org/officeDocument/2006/relationships/notesMaster" Target="/ppt/notesMasters/notesMaster1.xml" Id="R224eeafb581b4b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a7202a68494d4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1a823839eed4be7" /><Relationship Type="http://schemas.openxmlformats.org/officeDocument/2006/relationships/slideLayout" Target="/ppt/slideLayouts/slideLayout1.xml" Id="R63a3c515faf6414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3a3c515faf6414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86182296a04300" /><Relationship Type="http://schemas.openxmlformats.org/officeDocument/2006/relationships/image" Target="/ppt/media/image.png" Id="R925860e9d05342c1" /><Relationship Type="http://schemas.openxmlformats.org/officeDocument/2006/relationships/notesSlide" Target="/ppt/notesSlides/notesSlide1.xml" Id="R75a2768e7cbc43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86f3d82e5142cc" /><Relationship Type="http://schemas.openxmlformats.org/officeDocument/2006/relationships/image" Target="/ppt/media/image2.png" Id="Ra41ccfe6c34e494d" /><Relationship Type="http://schemas.openxmlformats.org/officeDocument/2006/relationships/notesSlide" Target="/ppt/notesSlides/notesSlide2.xml" Id="R8514b36ee5374f6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05579e492741f7" /><Relationship Type="http://schemas.openxmlformats.org/officeDocument/2006/relationships/image" Target="/ppt/media/image3.png" Id="R2aa67de4a3e4433d" /><Relationship Type="http://schemas.openxmlformats.org/officeDocument/2006/relationships/notesSlide" Target="/ppt/notesSlides/notesSlide3.xml" Id="R2df09f2f935c40a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02bfb1e5854c09" /><Relationship Type="http://schemas.openxmlformats.org/officeDocument/2006/relationships/image" Target="/ppt/media/image4.png" Id="R581c43bd37fe4183" /><Relationship Type="http://schemas.openxmlformats.org/officeDocument/2006/relationships/notesSlide" Target="/ppt/notesSlides/notesSlide4.xml" Id="R2771a2eabc204b4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6cd6562dc44b1c" /><Relationship Type="http://schemas.openxmlformats.org/officeDocument/2006/relationships/image" Target="/ppt/media/image5.png" Id="R907080949b5e4788" /><Relationship Type="http://schemas.openxmlformats.org/officeDocument/2006/relationships/notesSlide" Target="/ppt/notesSlides/notesSlide5.xml" Id="Rc0bbbf9c017b4b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70a7d836184fec" /><Relationship Type="http://schemas.openxmlformats.org/officeDocument/2006/relationships/image" Target="/ppt/media/image6.png" Id="R32658cc82037497f" /><Relationship Type="http://schemas.openxmlformats.org/officeDocument/2006/relationships/notesSlide" Target="/ppt/notesSlides/notesSlide6.xml" Id="R7b8935c3b1ba4d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5160b307874853" /><Relationship Type="http://schemas.openxmlformats.org/officeDocument/2006/relationships/notesSlide" Target="/ppt/notesSlides/notesSlide7.xml" Id="Rd13924e8f27d429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45ffe0e1be4073" /><Relationship Type="http://schemas.openxmlformats.org/officeDocument/2006/relationships/notesSlide" Target="/ppt/notesSlides/notesSlide8.xml" Id="R4acc15941768458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7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5860e9d05342c1"/>
          <a:srcRect xmlns:a="http://schemas.openxmlformats.org/drawingml/2006/main" l="12961" t="0" r="1296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286250" y="333375"/>
            <a:ext cx="7334250" cy="55721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3FE271-9F72-460C-8DE9-FADDA890F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904875"/>
            <a:ext cx="31432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45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45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幕游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14F8B7-3252-476E-ADEA-CB1FEAC5C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733675"/>
            <a:ext cx="3333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让故事走进空间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C5C6B7-BEDA-4A62-BCCB-F21A8AAE1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314950"/>
            <a:ext cx="333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剧场与展演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AC7C35-FA32-4BFB-8EF5-F74BF9401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922A62-A18A-4CCF-A7CD-A5EE0E6BB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7094783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7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5B3FE7-34DD-4FC1-B71B-61D332084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323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C1031D-1F9F-42FC-B09E-6397897C4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239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75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0A56A5-C1BA-4581-B7CC-6DACFB1D9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33625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AF02AF-0568-4C67-91A8-CA03C1338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414E8A-CFE1-48E0-AAAB-7532C3850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1EE36A-73C6-41A3-A694-2CDF7B6A1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BAD930-0227-4992-B9E2-75680C938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52D0DB-9026-4E6D-BAD7-B3585C359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幕游展示提案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1A6552-E688-420B-BCEE-AF68F89BD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15EB02-EEA8-445B-B127-F4E387063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A85F69-6A7B-4510-8346-A2487CEA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让故事，走进空间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B0E44A-F278-4A8A-B60C-2E7BF3506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幕游 / 剧场与展演视觉提案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1ccfe6c34e494d"/>
          <a:stretch xmlns:a="http://schemas.openxmlformats.org/drawingml/2006/main"/>
        </p:blipFill>
        <p:spPr>
          <a:xfrm xmlns:a="http://schemas.openxmlformats.org/drawingml/2006/main">
            <a:off x="1516856" y="2552700"/>
            <a:ext cx="5300663" cy="353377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CF4418-4804-4B1F-80EF-B5E087B53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809875"/>
            <a:ext cx="3305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前后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53260E-2294-4D3D-AF46-E8D996F42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76625"/>
            <a:ext cx="33051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纸层形成景深与观看入口。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CF016F-78B2-4161-801F-BC7F4F50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562475"/>
            <a:ext cx="33051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明暗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1CC57A-D7FA-4F0A-9A48-CAF86F92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5229225"/>
            <a:ext cx="33051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侧光把平面变成</a:t>
            </a:r>
          </a:p>
          <a:p xmlns:a="http://schemas.openxmlformats.org/drawingml/2006/main">
            <a:pPr>
              <a:defRPr sz="18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有层次的空间。</a:t>
            </a:r>
          </a:p>
        </p:txBody>
      </p:sp>
    </p:spTree>
    <p:extLst>
      <p:ext uri="{BB962C8B-B14F-4D97-AF65-F5344CB8AC3E}">
        <p14:creationId xmlns:p14="http://schemas.microsoft.com/office/powerpoint/2010/main" val="9262757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7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a67de4a3e4433d"/>
          <a:srcRect xmlns:a="http://schemas.openxmlformats.org/drawingml/2006/main" l="27090" t="0" r="270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9D251D-1F87-416C-AC55-F5265D772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"/>
            <a:ext cx="5953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58ED93-F01C-462E-9CF6-2AF95015F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0"/>
            <a:ext cx="58102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EAD7DE-6947-4843-B09A-7A568B126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0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F51780-C1F1-4C1C-B860-503E9B524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6394D8-EB57-4909-9371-3366B938A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9C3312-A0BA-43A1-850F-694847A68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CB8EF3-9FCC-4D6C-ADC7-65C043EB5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幕游展示提案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1E7770-8919-4690-B69D-E6BB54D5F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16098A-3AA0-4111-A542-16582B7E0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2ED8D7-4D06-4B74-B255-B32B28CF9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从一张纸，走向一层景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6F76A0-65FF-4027-BA0B-670F1E334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舞台图形的分层关系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33ACC7-3FE5-4947-BCE8-A5BB87B40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95575"/>
            <a:ext cx="7172325" cy="308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C5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978C0A-A1EF-4C18-A8B4-CF9479FD3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867025"/>
            <a:ext cx="6753225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D442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9340AA-66CE-4D0A-9071-10C1C902F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048000"/>
            <a:ext cx="620077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FCB82F-B6A1-4E24-8E03-7EDAC4BAF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257550"/>
            <a:ext cx="553402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C5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9C6213-7898-4603-88BF-D104C521B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438525"/>
            <a:ext cx="4905375" cy="160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281156-78BC-4E3E-BF2C-CF8CC27E8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828925"/>
            <a:ext cx="32956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前景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DB65EB-DCC7-44E7-A28A-68344AF70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400425"/>
            <a:ext cx="32956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框定视线，留下入口。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06DBF3-A9A1-470F-832F-1CA9ACF5D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286250"/>
            <a:ext cx="32956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中景与远景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39A650-FE3E-4501-8D63-B02E380F4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895850"/>
            <a:ext cx="32956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通过尺度与间距，</a:t>
            </a:r>
          </a:p>
          <a:p xmlns:a="http://schemas.openxmlformats.org/drawingml/2006/main">
            <a:pPr>
              <a:defRPr sz="18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把视线引向深处。</a:t>
            </a:r>
          </a:p>
        </p:txBody>
      </p:sp>
    </p:spTree>
    <p:extLst>
      <p:ext uri="{BB962C8B-B14F-4D97-AF65-F5344CB8AC3E}">
        <p14:creationId xmlns:p14="http://schemas.microsoft.com/office/powerpoint/2010/main" val="12579813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7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0EC2D1-9CE1-4557-BEE8-C3DAAC2A2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75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75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43B01F-FD3A-4D3A-8393-9336322E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4857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1c43bd37fe4183"/>
          <a:srcRect xmlns:a="http://schemas.openxmlformats.org/drawingml/2006/main" l="9901" t="0" r="99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E9F3BD-7AED-4FED-8CF8-CF36B2D31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CB3D1A-E983-428B-AB44-2DBE7E427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8F2773-03A0-4915-BA3F-1F4DED7EC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734383-9627-425B-B420-C44839C9E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41E401-E947-4590-99AB-806C91EE4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幕游展示提案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33E8AF-A276-4F70-ADCE-4FF905732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351819-6C19-4719-90B1-112338F53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7674AB-6B24-4766-B4B4-2195E8859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三个片段，完成一次进入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425EA1-FDD1-4983-9E83-9F6BCDA83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展演观看顺序示意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A279FB-339C-4975-9FC4-14DD9DDFD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05100"/>
            <a:ext cx="3400425" cy="3095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C5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E7BC73-A8F2-43F1-9B49-4C737BEF9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24175"/>
            <a:ext cx="29622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D23BA0-4F2F-45F6-B2BC-F13183AB1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43350"/>
            <a:ext cx="29622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rPr>
              <a:t>入幕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D7D0A1-822F-4E33-9336-20BA27CA8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38725"/>
            <a:ext cx="29622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rPr>
              <a:t>先辨认场景与主题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4D390B-FF44-4E46-8085-0021DD516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705100"/>
            <a:ext cx="3400425" cy="3095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D442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45E38C-9D3F-4E2C-949E-0FF8223A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2924175"/>
            <a:ext cx="29622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EF7B19-F832-44CC-B30A-5AFE59AF8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3943350"/>
            <a:ext cx="29622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rPr>
              <a:t>游境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07A90B-4F33-40A7-AD13-FBC6D1115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5038725"/>
            <a:ext cx="29622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rPr>
              <a:t>跟随线索逐层靠近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46002D-6E8A-491D-86DF-528373BB0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705100"/>
            <a:ext cx="3400425" cy="3095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0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51D9C3-71DD-462A-9C4C-301BC2882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924175"/>
            <a:ext cx="29622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AFA940C-5588-4DE6-8471-1D84A6020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943350"/>
            <a:ext cx="29622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回望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6FD5A9-2410-4EDF-82E2-C7042895E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038725"/>
            <a:ext cx="29622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把一个画面留在记忆里</a:t>
            </a:r>
          </a:p>
        </p:txBody>
      </p:sp>
    </p:spTree>
    <p:extLst>
      <p:ext uri="{BB962C8B-B14F-4D97-AF65-F5344CB8AC3E}">
        <p14:creationId xmlns:p14="http://schemas.microsoft.com/office/powerpoint/2010/main" val="7711512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7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7080949b5e4788"/>
          <a:srcRect xmlns:a="http://schemas.openxmlformats.org/drawingml/2006/main" l="24930" t="0" r="2493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8B2E63-F2A9-41A2-9013-55B410570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4350"/>
            <a:ext cx="2286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05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05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41EF41-8F00-4627-A2FC-EEE811BA5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14550"/>
            <a:ext cx="5476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20F123-3F0D-42BA-B7AA-3CE35D9C1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57625"/>
            <a:ext cx="547687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7160E6-A7FA-4CBB-A839-CC333929B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ED35DE-83D9-488B-BD8F-6913D891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F4ADAA-F42E-4633-8287-353E006BD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4A40B2-00FE-49E2-A733-3BEC7CA3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幕游展示提案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CA59A8-A8D5-42A5-B77D-814831225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0E1AEB-3195-45E2-89C0-EAE7A9C58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B66DF2-B315-454F-BD9A-6B812DE22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主海报与票面，保持同一入口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4F2191-4D6F-4201-BC6A-331497578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纸品平面设计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0ADC39-7A45-46F0-A9F8-944916A53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47950"/>
            <a:ext cx="3848100" cy="3181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C5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47EC96-8468-4227-BD5E-7EDC8CF8D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847975"/>
            <a:ext cx="333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825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rPr>
              <a:t>幕游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3F6C3C-0D3A-4CF1-84C3-0F17B8EB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752850"/>
            <a:ext cx="3343275" cy="1847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C5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6E0145-50E8-4782-B0A2-9C8A212E7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3924300"/>
            <a:ext cx="2924175" cy="1504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D442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BA3B25-2B09-45E8-B0B6-39945C460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105275"/>
            <a:ext cx="2371725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28EC2B-5687-44A1-AAD2-F8A279BB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4314825"/>
            <a:ext cx="170497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C57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020265-6E16-4A03-9ED5-0AD9E92BE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495800"/>
            <a:ext cx="1076325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2DD648-4624-4626-8E2D-390EE3FE3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6825" y="2657475"/>
            <a:ext cx="6391275" cy="1457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D442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78FB90-CA54-4BAB-AE4B-7A3FE8B59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2905125"/>
            <a:ext cx="58388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rPr>
              <a:t>让故事走进空间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90E5E8-4BB9-465B-849E-234D110F7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3629025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rPr>
              <a:t>幕游 / 展演视觉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884966-AA9D-4168-A282-96EBABC2B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4638675"/>
            <a:ext cx="638175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7EADA9-2075-475A-8F53-3016C3275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991100"/>
            <a:ext cx="58769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入幕  →  游境  →  回望</a:t>
            </a:r>
          </a:p>
        </p:txBody>
      </p:sp>
    </p:spTree>
    <p:extLst>
      <p:ext uri="{BB962C8B-B14F-4D97-AF65-F5344CB8AC3E}">
        <p14:creationId xmlns:p14="http://schemas.microsoft.com/office/powerpoint/2010/main" val="7396709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7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5670E-5BD9-44D1-9CF7-70082F0F2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C85384-A43E-4AD3-BFA1-A31E1BCBC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658cc82037497f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FA7F4B-583A-47E9-B58A-81EAC5B73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9292E5-B8D0-4F69-BA32-EB7A1FFAE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58A675-E3D1-44CF-BAA9-A6976AA2B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4AA05D-8E0B-41BF-9F3D-3A2BB48BD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幕游展示提案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C467F1-EA0E-4BF2-8EBB-3F4A16636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A1303A-98EC-411F-9DE1-1F7C3006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82F5FB-E80A-44C6-9F60-65ED18916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把画面留给故事，把信息放在边缘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15BAED-9F3B-4C96-A4CD-3141DE69E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节目册内页设计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674F82-6AFB-4D02-8021-31F94DF5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47950"/>
            <a:ext cx="10839450" cy="3228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F3F732-5B00-4FD5-AA6E-2989BA2EC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048375" y="2657475"/>
            <a:ext cx="95" cy="32099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FFF7E9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9BA1B2-B71E-4F30-8AB5-A85D87854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971800"/>
            <a:ext cx="4953000" cy="2486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C5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F27931-7325-4554-A9AE-53B77AFC6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143250"/>
            <a:ext cx="4533900" cy="2143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D442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9A9922-6200-4486-ACD0-117B5698D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324225"/>
            <a:ext cx="3981450" cy="1781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EBC4E6-40E8-4638-918E-A22900231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533775"/>
            <a:ext cx="3314700" cy="1362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C57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18ACC0-916D-4AEF-A4EF-E0026666B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3714750"/>
            <a:ext cx="26860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11F561-BC40-4323-B640-032565A70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962275"/>
            <a:ext cx="474345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幕与景之间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211FD6-4507-4548-9CE5-679430394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010025"/>
            <a:ext cx="4733925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一道边框，建立观看的起点。</a:t>
            </a:r>
          </a:p>
          <a:p xmlns:a="http://schemas.openxmlformats.org/drawingml/2006/main">
            <a:pPr>
              <a:defRPr sz="21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层层展开之后，</a:t>
            </a:r>
          </a:p>
          <a:p xmlns:a="http://schemas.openxmlformats.org/drawingml/2006/main">
            <a:pPr>
              <a:defRPr sz="21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视线进入新的距离。</a:t>
            </a:r>
          </a:p>
        </p:txBody>
      </p:sp>
    </p:spTree>
    <p:extLst>
      <p:ext uri="{BB962C8B-B14F-4D97-AF65-F5344CB8AC3E}">
        <p14:creationId xmlns:p14="http://schemas.microsoft.com/office/powerpoint/2010/main" val="9351076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7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5952B1-3338-47B3-AAFB-484847668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323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BBC127-F421-4545-A797-28FD2C3D8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239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75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677BA8-A94C-4A70-A236-A66F15C9E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33625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9B099F-05F0-422E-8D43-CEBADF68A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4A7DD3-0B1B-443B-AFB6-60D0D6C2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5925B5-0039-4408-AEFA-754E30992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0CF280-C52D-4159-915A-5DFC0D97C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9B4573-F394-4453-939C-4BA88AFC6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幕游展示提案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85FCC0-BF91-4D59-8C8A-172D24FB4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DF8B49-7586-4E1C-9667-9288932D1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FE1426-5EF9-42FF-8986-1B32FDF84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同一图形，换一种尺度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6F87FE-9D5D-4C92-BC1C-3575AB4ED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导向牌与屏幕横幅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D64D78-D992-454A-854B-FBFA53C3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76525"/>
            <a:ext cx="1083945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C5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8826AD-D2B3-487C-B35A-A21BA3E31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5275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75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rPr>
              <a:t>展演入口  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5D6ACA-2405-40F0-8F08-D34F563F9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62475"/>
            <a:ext cx="6600825" cy="1323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D442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351D5B-0812-48FC-97D9-B06B276C9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876800"/>
            <a:ext cx="60769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FFF7E9"/>
                </a:solidFill>
                <a:latin typeface="Microsoft YaHei"/>
                <a:ea typeface="Microsoft YaHei"/>
                <a:cs typeface="Microsoft YaHei"/>
              </a:rPr>
              <a:t>故事，从这里开始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64BBD0-1D0D-4C12-B15A-209A05F3E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1925" y="4562475"/>
            <a:ext cx="3676650" cy="1323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F32F99-4699-4F5B-85AA-CB017B863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867275"/>
            <a:ext cx="30194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幕游</a:t>
            </a:r>
          </a:p>
        </p:txBody>
      </p:sp>
    </p:spTree>
    <p:extLst>
      <p:ext uri="{BB962C8B-B14F-4D97-AF65-F5344CB8AC3E}">
        <p14:creationId xmlns:p14="http://schemas.microsoft.com/office/powerpoint/2010/main" val="14168790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7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6D8A10-DD91-458E-80D0-8B48F784B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437FA7-5422-41C6-8E23-9B5384ED6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6E2602-F7FF-480A-B1CA-0DB10F420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33875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0E8360-0A22-4FAF-8FF8-A674647CA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5699FF-D9FF-4967-8C4F-B3B886170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CD210E-4BCD-4590-8F42-C430F406E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53A50B-2F82-4FCA-9D60-3C1A094F0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幕游展示提案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D6B0C5-4713-4D95-9811-C9965B26B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09489A-C3C2-4D19-A62B-B1DE48985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D3FB0F-AFF0-4EBA-85B9-4FB380A3E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在层与层之间，找到故事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5C16EE-1190-423F-9E98-67D9DBFDC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幕游视觉提案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BC96C8-AA01-4BFA-B758-754D491B7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76525"/>
            <a:ext cx="4991100" cy="316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C5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219956-BDB2-4A9D-97B6-9C759029A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847975"/>
            <a:ext cx="4572000" cy="2819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D442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6F3325-DC6C-4CC8-AE9D-E18B8A098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028950"/>
            <a:ext cx="4019550" cy="245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9430F5-8EAF-4280-8BDE-8BEEB5E94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238500"/>
            <a:ext cx="335280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C5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BC7FC1-D9EB-4A9D-8B23-12A7B946F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419475"/>
            <a:ext cx="272415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008AE6-0456-4690-8D6E-486C50514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057525"/>
            <a:ext cx="52578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从平面展开，</a:t>
            </a:r>
          </a:p>
          <a:p xmlns:a="http://schemas.openxmlformats.org/drawingml/2006/main">
            <a:pPr>
              <a:defRPr sz="36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0">
                <a:solidFill>
                  <a:srgbClr val="173C57"/>
                </a:solidFill>
                <a:latin typeface="Microsoft YaHei"/>
                <a:ea typeface="Microsoft YaHei"/>
                <a:cs typeface="Microsoft YaHei"/>
              </a:rPr>
              <a:t>向空间延伸。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0B0817-4550-4748-BB12-2C77B2A07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248275"/>
            <a:ext cx="525780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八戒智创设计咨询：</a:t>
            </a:r>
          </a:p>
          <a:p xmlns:a="http://schemas.openxmlformats.org/drawingml/2006/main">
            <a:pPr>
              <a:def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D442F"/>
                </a:solidFill>
                <a:latin typeface="Microsoft YaHei"/>
                <a:ea typeface="Microsoft YaHei"/>
                <a:cs typeface="Microsoft YaHei"/>
              </a:rPr>
              <a:t>17709151771</a:t>
            </a:r>
          </a:p>
        </p:txBody>
      </p:sp>
    </p:spTree>
    <p:extLst>
      <p:ext uri="{BB962C8B-B14F-4D97-AF65-F5344CB8AC3E}">
        <p14:creationId xmlns:p14="http://schemas.microsoft.com/office/powerpoint/2010/main" val="16332590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2026-09-26T19:54:52.7770000Z</dcterms:created>
  <dcterms:modified xsi:type="dcterms:W3CDTF">2026-09-26T19:54:52.7770000Z</dcterms:modified>
</coreProperties>
</file>