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a78286c79d14244" /><Relationship Type="http://schemas.openxmlformats.org/officeDocument/2006/relationships/extended-properties" Target="/docProps/app.xml" Id="Rb35dc8cda4f549fa" /><Relationship Type="http://schemas.openxmlformats.org/officeDocument/2006/relationships/officeDocument" Target="/ppt/presentation.xml" Id="Rd179f34341054e3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507509424e45ec"/>
  </p:sldMasterIdLst>
  <p:notesMasterIdLst>
    <p:notesMasterId xmlns:r="http://schemas.openxmlformats.org/officeDocument/2006/relationships" r:id="R5b193d70861f48ac"/>
  </p:notesMasterIdLst>
  <p:sldIdLst>
    <p:sldId xmlns:r="http://schemas.openxmlformats.org/officeDocument/2006/relationships" id="256" r:id="R7e3e2ecb378e469d"/>
    <p:sldId xmlns:r="http://schemas.openxmlformats.org/officeDocument/2006/relationships" id="257" r:id="Ra2c12548eedc42c4"/>
    <p:sldId xmlns:r="http://schemas.openxmlformats.org/officeDocument/2006/relationships" id="258" r:id="Rbb4b8f33b8314bc9"/>
    <p:sldId xmlns:r="http://schemas.openxmlformats.org/officeDocument/2006/relationships" id="259" r:id="R7e5933d56ed94b57"/>
    <p:sldId xmlns:r="http://schemas.openxmlformats.org/officeDocument/2006/relationships" id="260" r:id="R31ce5269d1ff453f"/>
    <p:sldId xmlns:r="http://schemas.openxmlformats.org/officeDocument/2006/relationships" id="261" r:id="Rf834008079514732"/>
    <p:sldId xmlns:r="http://schemas.openxmlformats.org/officeDocument/2006/relationships" id="262" r:id="Rec0dc4803a8c4a38"/>
    <p:sldId xmlns:r="http://schemas.openxmlformats.org/officeDocument/2006/relationships" id="263" r:id="Raac38d1f64ff431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996ae8b08fa44b0" /><Relationship Type="http://schemas.openxmlformats.org/officeDocument/2006/relationships/slideMaster" Target="/ppt/slideMasters/slideMaster1.xml" Id="R30507509424e45ec" /><Relationship Type="http://schemas.openxmlformats.org/officeDocument/2006/relationships/notesMaster" Target="/ppt/notesMasters/notesMaster1.xml" Id="R5b193d70861f48ac" /><Relationship Type="http://schemas.openxmlformats.org/officeDocument/2006/relationships/presProps" Target="/ppt/presProps.xml" Id="R09524c90b8344893" /><Relationship Type="http://schemas.openxmlformats.org/officeDocument/2006/relationships/tableStyles" Target="/ppt/tableStyles.xml" Id="Rfd8710ac4e61499e" /><Relationship Type="http://schemas.openxmlformats.org/officeDocument/2006/relationships/slide" Target="/ppt/slides/slide1.xml" Id="R7e3e2ecb378e469d" /><Relationship Type="http://schemas.openxmlformats.org/officeDocument/2006/relationships/slide" Target="/ppt/slides/slide2.xml" Id="Ra2c12548eedc42c4" /><Relationship Type="http://schemas.openxmlformats.org/officeDocument/2006/relationships/slide" Target="/ppt/slides/slide3.xml" Id="Rbb4b8f33b8314bc9" /><Relationship Type="http://schemas.openxmlformats.org/officeDocument/2006/relationships/slide" Target="/ppt/slides/slide4.xml" Id="R7e5933d56ed94b57" /><Relationship Type="http://schemas.openxmlformats.org/officeDocument/2006/relationships/slide" Target="/ppt/slides/slide5.xml" Id="R31ce5269d1ff453f" /><Relationship Type="http://schemas.openxmlformats.org/officeDocument/2006/relationships/slide" Target="/ppt/slides/slide6.xml" Id="Rf834008079514732" /><Relationship Type="http://schemas.openxmlformats.org/officeDocument/2006/relationships/slide" Target="/ppt/slides/slide7.xml" Id="Rec0dc4803a8c4a38" /><Relationship Type="http://schemas.openxmlformats.org/officeDocument/2006/relationships/slide" Target="/ppt/slides/slide8.xml" Id="Raac38d1f64ff431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acf347b6fb43b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70070c9afe4a44" /><Relationship Type="http://schemas.openxmlformats.org/officeDocument/2006/relationships/notesMaster" Target="/ppt/notesMasters/notesMaster1.xml" Id="R55decc3cda1b412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3653c5b3cf7475c" /><Relationship Type="http://schemas.openxmlformats.org/officeDocument/2006/relationships/notesMaster" Target="/ppt/notesMasters/notesMaster1.xml" Id="R0301eadd22194fe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889e47d9974441" /><Relationship Type="http://schemas.openxmlformats.org/officeDocument/2006/relationships/notesMaster" Target="/ppt/notesMasters/notesMaster1.xml" Id="R871627f23f2b46f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054456ae8204691" /><Relationship Type="http://schemas.openxmlformats.org/officeDocument/2006/relationships/notesMaster" Target="/ppt/notesMasters/notesMaster1.xml" Id="Raef6d75215b946f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00bbbff259e4b10" /><Relationship Type="http://schemas.openxmlformats.org/officeDocument/2006/relationships/notesMaster" Target="/ppt/notesMasters/notesMaster1.xml" Id="Rcb0e857817b44b4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648189f48474c38" /><Relationship Type="http://schemas.openxmlformats.org/officeDocument/2006/relationships/notesMaster" Target="/ppt/notesMasters/notesMaster1.xml" Id="Ra53b64c85d3446e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6351b9f9abe4a72" /><Relationship Type="http://schemas.openxmlformats.org/officeDocument/2006/relationships/notesMaster" Target="/ppt/notesMasters/notesMaster1.xml" Id="Rcb13152564dd46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734a65c63c948cc" /><Relationship Type="http://schemas.openxmlformats.org/officeDocument/2006/relationships/notesMaster" Target="/ppt/notesMasters/notesMaster1.xml" Id="Re9e1be7b52684f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8f16058ec5468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1b5b36ab80c45b2" /><Relationship Type="http://schemas.openxmlformats.org/officeDocument/2006/relationships/slideLayout" Target="/ppt/slideLayouts/slideLayout1.xml" Id="Rafec1dd56f414c3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fec1dd56f414c3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33f3832d3c4d2a" /><Relationship Type="http://schemas.openxmlformats.org/officeDocument/2006/relationships/image" Target="/ppt/media/image.png" Id="R6cffb8f8f1554320" /><Relationship Type="http://schemas.openxmlformats.org/officeDocument/2006/relationships/notesSlide" Target="/ppt/notesSlides/notesSlide1.xml" Id="Ra80e7a43e97b4a8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f8941f2e5f42d0" /><Relationship Type="http://schemas.openxmlformats.org/officeDocument/2006/relationships/image" Target="/ppt/media/image2.png" Id="Recaff1c42f8a4e03" /><Relationship Type="http://schemas.openxmlformats.org/officeDocument/2006/relationships/image" Target="/ppt/media/image3.png" Id="Ra36bfd6ca4ab434c" /><Relationship Type="http://schemas.openxmlformats.org/officeDocument/2006/relationships/notesSlide" Target="/ppt/notesSlides/notesSlide2.xml" Id="R75339bb79dc7452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ad3e70018941c0" /><Relationship Type="http://schemas.openxmlformats.org/officeDocument/2006/relationships/image" Target="/ppt/media/image4.png" Id="R0d446eab6e3e4f1b" /><Relationship Type="http://schemas.openxmlformats.org/officeDocument/2006/relationships/notesSlide" Target="/ppt/notesSlides/notesSlide3.xml" Id="R2ceb97db850c4c9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70f0df0eae47ae" /><Relationship Type="http://schemas.openxmlformats.org/officeDocument/2006/relationships/image" Target="/ppt/media/image5.png" Id="R850aa4b8c5534180" /><Relationship Type="http://schemas.openxmlformats.org/officeDocument/2006/relationships/notesSlide" Target="/ppt/notesSlides/notesSlide4.xml" Id="R35b2267f10bc464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e1a686b4e14df5" /><Relationship Type="http://schemas.openxmlformats.org/officeDocument/2006/relationships/notesSlide" Target="/ppt/notesSlides/notesSlide5.xml" Id="Ra0e7870bebfc451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04d027dbc34b05" /><Relationship Type="http://schemas.openxmlformats.org/officeDocument/2006/relationships/image" Target="/ppt/media/image6.png" Id="R5948dc6a2b964968" /><Relationship Type="http://schemas.openxmlformats.org/officeDocument/2006/relationships/notesSlide" Target="/ppt/notesSlides/notesSlide6.xml" Id="Rb022344329ea43c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449078b1834ee5" /><Relationship Type="http://schemas.openxmlformats.org/officeDocument/2006/relationships/image" Target="/ppt/media/image7.png" Id="R1f55cb3ed0b344bc" /><Relationship Type="http://schemas.openxmlformats.org/officeDocument/2006/relationships/notesSlide" Target="/ppt/notesSlides/notesSlide7.xml" Id="Rd02ef4549240441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3d55e952a841cf" /><Relationship Type="http://schemas.openxmlformats.org/officeDocument/2006/relationships/notesSlide" Target="/ppt/notesSlides/notesSlide8.xml" Id="R2939ab6aa9034cb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351C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752C41-ABEC-4922-B496-C05EC42D2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85800"/>
            <a:ext cx="50006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900" b="1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6900" b="1">
                <a:solidFill>
                  <a:srgbClr val="F7E8DF"/>
                </a:solidFill>
                <a:latin typeface="SimSun"/>
                <a:ea typeface="SimSun"/>
                <a:cs typeface="SimSun"/>
              </a:rPr>
              <a:t>漆渡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278922-2730-4CDE-A1AA-A49732FA1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09875"/>
            <a:ext cx="5048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0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3750" b="0">
                <a:solidFill>
                  <a:srgbClr val="F7E8DF"/>
                </a:solidFill>
                <a:latin typeface="SimSun"/>
                <a:ea typeface="SimSun"/>
                <a:cs typeface="SimSun"/>
              </a:rPr>
              <a:t>在一层光里看见质地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ffb8f8f1554320"/>
          <a:srcRect xmlns:a="http://schemas.openxmlformats.org/drawingml/2006/main" l="19563" t="0" r="195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81750" y="762000"/>
            <a:ext cx="5048250" cy="46672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3DE599-41BA-4F73-A286-662D45D54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53075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F7E8DF"/>
                </a:solidFill>
                <a:latin typeface="SimSun"/>
                <a:ea typeface="SimSun"/>
                <a:cs typeface="SimSun"/>
              </a:rPr>
              <a:t>器物与漆艺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0454EB-D7BA-4A53-9655-48D1ECAFE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F7E8DF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8BEA5A-A296-4F47-B30D-6707DBC7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F7E8DF"/>
                </a:solidFill>
                <a:latin typeface="SimSun"/>
                <a:ea typeface="SimSun"/>
                <a:cs typeface="SimSun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418038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E8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ABEA8A-0BE6-4FF5-A61E-299529AD8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75" b="1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4275" b="1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1F86E6-7CC6-4D11-99F0-8ACEF5CA6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71675"/>
            <a:ext cx="4857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325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aff1c42f8a4e03"/>
          <a:srcRect xmlns:a="http://schemas.openxmlformats.org/drawingml/2006/main" l="9901" t="0" r="990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35B83B-C261-4B90-A55E-EF13C545E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485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F87B62-2119-4D98-B2AE-D6E8E238E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70E4CB-BE86-4334-B2AE-18064E852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6D41C1-96E0-4EAF-8A2C-8D3E797D5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8D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F63700-24C1-42B2-9379-BB4952114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>漆渡展示提案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963313-C01B-4E78-9049-7C82FE306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B62A1F-3BF7-4C55-913C-80BC2CF7A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A7C8B7-57EE-4210-B4B5-D47B7EF7A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51C22"/>
                </a:solidFill>
                <a:latin typeface="SimSun"/>
                <a:ea typeface="SimSun"/>
                <a:cs typeface="SimSun"/>
              </a:rPr>
              <a:t>在一层光里，看见质地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0630AC-E26B-47FF-8353-B1426E548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>漆渡 / 器物与纸品视觉提案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6bfd6ca4ab434c"/>
          <a:stretch xmlns:a="http://schemas.openxmlformats.org/drawingml/2006/main"/>
        </p:blipFill>
        <p:spPr>
          <a:xfrm xmlns:a="http://schemas.openxmlformats.org/drawingml/2006/main">
            <a:off x="1512094" y="2552700"/>
            <a:ext cx="5300663" cy="3533775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FE4BBB-5EA2-49B7-857B-94B56961D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819400"/>
            <a:ext cx="3305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475" b="1">
                <a:solidFill>
                  <a:srgbClr val="351C22"/>
                </a:solidFill>
                <a:latin typeface="SimSun"/>
                <a:ea typeface="SimSun"/>
                <a:cs typeface="SimSun"/>
              </a:rPr>
              <a:t>轮廓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DABD20-F43C-45EA-8F79-29B6E88DC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486150"/>
            <a:ext cx="33051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用克制的边界承托器物。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F1D70B-F7AA-4CEF-8738-6D4EA92E8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552950"/>
            <a:ext cx="3305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475" b="1">
                <a:solidFill>
                  <a:srgbClr val="351C22"/>
                </a:solidFill>
                <a:latin typeface="SimSun"/>
                <a:ea typeface="SimSun"/>
                <a:cs typeface="SimSun"/>
              </a:rPr>
              <a:t>光泽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F6D15C-1A8B-4933-972E-D697F8AD4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5219700"/>
            <a:ext cx="33051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一条反光，显现表面的起伏。</a:t>
            </a:r>
          </a:p>
        </p:txBody>
      </p:sp>
    </p:spTree>
    <p:extLst>
      <p:ext uri="{BB962C8B-B14F-4D97-AF65-F5344CB8AC3E}">
        <p14:creationId xmlns:p14="http://schemas.microsoft.com/office/powerpoint/2010/main" val="5043656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E8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446eab6e3e4f1b"/>
          <a:srcRect xmlns:a="http://schemas.openxmlformats.org/drawingml/2006/main" l="24930" t="0" r="2493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7A75AD-E4EC-4612-96FD-258B0358E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4350"/>
            <a:ext cx="2286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05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705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CFA9FE-11BF-4FC6-AFC8-E7FCC79A8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14550"/>
            <a:ext cx="5476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3900" b="1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1A008A-06B9-4DD9-A1DA-1835A0FD5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57625"/>
            <a:ext cx="5476875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0EC4E5-9707-4AA1-A20C-6BA73C1AA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1CACA6-E965-4D32-8564-DE9CEFB53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E91C67-59AB-41E9-9908-268610BA9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8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A03244-D4EE-47DA-B2F2-0849E91E8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>漆渡展示提案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D9C580-A4A9-42C6-80BA-B83C5F263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4C3884-40AA-4D97-AE7A-6EA43A80D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D37127-53A9-4966-B24A-FA0A95517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51C22"/>
                </a:solidFill>
                <a:latin typeface="SimSun"/>
                <a:ea typeface="SimSun"/>
                <a:cs typeface="SimSun"/>
              </a:rPr>
              <a:t>深色承托，朱红成为焦点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EC725E-2823-4C68-8C80-0972DA1FC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>器物轮廓的图形设计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DDC19C-BEDB-45D8-9BD1-17C681B88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90850"/>
            <a:ext cx="6753225" cy="2324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1C2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3FB4E0-63D5-491F-9166-A9491AC6F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209925"/>
            <a:ext cx="6143625" cy="1866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92B32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886BCC-3181-4B8D-B878-939D19449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3381375"/>
            <a:ext cx="5572125" cy="1485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31F2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6FA43B-0464-4F35-BF0F-63CDDA8EF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04975" y="3514725"/>
            <a:ext cx="44862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7E8DF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EA5D87-11C4-49B0-94B1-02C4794FD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2809875"/>
            <a:ext cx="342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55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边缘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112242-5FD0-4F93-A6D4-7BC3A8EA1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562350"/>
            <a:ext cx="3429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一圈细线，</a:t>
            </a:r>
          </a:p>
          <a:p xmlns:a="http://schemas.openxmlformats.org/drawingml/2006/main">
            <a:pPr>
              <a:defRPr sz="2025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把整体与背景分开。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2F168A-EDFB-4D67-8D5E-E140A922B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4838700"/>
            <a:ext cx="3429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55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表面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0B359E-9743-4B16-8712-33D6B0E6E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5543550"/>
            <a:ext cx="3429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>明暗变化，形成深度。</a:t>
            </a:r>
          </a:p>
        </p:txBody>
      </p:sp>
    </p:spTree>
    <p:extLst>
      <p:ext uri="{BB962C8B-B14F-4D97-AF65-F5344CB8AC3E}">
        <p14:creationId xmlns:p14="http://schemas.microsoft.com/office/powerpoint/2010/main" val="2034572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E8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3C009E-6504-4322-B537-578A992B8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4425" b="1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0131C7-957A-47B9-BC11-4BBAC5D7C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0aa4b8c5534180"/>
          <a:srcRect xmlns:a="http://schemas.openxmlformats.org/drawingml/2006/main" l="0" t="31619" r="0" b="316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67E1E8-693E-42C9-BEF8-E7B698B79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D13CFC-017B-4311-B29C-04B5A1764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DD0428-20CD-4171-9CCE-1AB98EF24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8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C8986F-1B99-45EC-A065-2D971D26A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>漆渡展示提案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F00CE6-4DEB-4E71-AB62-7835F1CEA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7664E6-0B74-48A1-9E86-60B965780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AD7ADE-6ACB-4D17-A18C-D87AA6C79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51C22"/>
                </a:solidFill>
                <a:latin typeface="SimSun"/>
                <a:ea typeface="SimSun"/>
                <a:cs typeface="SimSun"/>
              </a:rPr>
              <a:t>把细节，放到观看的中心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8B73F1-5FBD-43D5-B11D-0869E7FB7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>局部结构的图形表达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47C7A7-E3AA-4640-9B04-B75FDEBB2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76525"/>
            <a:ext cx="10848975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1C2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766AC0-8119-4C6E-B68A-375593EF9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52750"/>
            <a:ext cx="1025842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2B32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CAE3B8-6307-4E6B-9A32-6EE67D2DA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38500"/>
            <a:ext cx="10258425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8D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82ECC1-801B-4FB6-B8B0-154272289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24225"/>
            <a:ext cx="10258425" cy="1019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31F2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3FEDA0-B7AB-4977-AFBF-8BD1F8E38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95350" y="4438650"/>
            <a:ext cx="102584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A92B32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CB956E-648A-449A-A0E4-ADA5656EC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00625"/>
            <a:ext cx="101536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8DF"/>
                </a:solidFill>
                <a:latin typeface="SimSun"/>
                <a:ea typeface="SimSun"/>
                <a:cs typeface="SimSun"/>
              </a:rPr>
              <a:t>边缘的厚薄，光线的停留。</a:t>
            </a:r>
          </a:p>
        </p:txBody>
      </p:sp>
    </p:spTree>
    <p:extLst>
      <p:ext uri="{BB962C8B-B14F-4D97-AF65-F5344CB8AC3E}">
        <p14:creationId xmlns:p14="http://schemas.microsoft.com/office/powerpoint/2010/main" val="9963441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351C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EF5AD8-9C74-422F-84B6-40A86A783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323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0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0500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ED42AE-2FB1-4C88-828F-59F3DF08C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723900"/>
            <a:ext cx="695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3975" b="1">
                <a:solidFill>
                  <a:srgbClr val="F7E8DF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7771B9-644A-4594-8CE2-921D79471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33625"/>
            <a:ext cx="685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F7E8DF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7C3E3B-4C0F-4210-9164-B7B257128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2475" b="0">
                <a:solidFill>
                  <a:srgbClr val="F7E8DF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68CF41-ADD1-4C99-A8EE-536EB1001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F7E8DF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8A2DFA-A3D8-4EEB-9DC9-346FD8E13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F7E8DF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70179C-E4AE-4878-8E05-8797CE8B5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8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4C57FC-2A31-404B-991F-29584D91D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>漆渡展示提案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683B92-B6DD-4426-B99E-B173601C3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2A1C95-EAC5-4E78-A3D7-146D6A3BA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7DF7A3-AB60-42B1-BF15-48FCFB5FC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51C22"/>
                </a:solidFill>
                <a:latin typeface="SimSun"/>
                <a:ea typeface="SimSun"/>
                <a:cs typeface="SimSun"/>
              </a:rPr>
              <a:t>纸盒与卡片，各有轻重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5329D2-B319-4496-A3C9-BC2C5797F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>包装平面设计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6147ED-8D99-40DC-8326-6124F43AC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76525"/>
            <a:ext cx="6867525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1C2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3FCA02-14AB-4A8C-9CDA-45A41DECB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76525"/>
            <a:ext cx="6867525" cy="657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2B32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E64B60-D2D1-4ED9-BE65-CCA28D003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14750"/>
            <a:ext cx="6096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425" b="0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4425" b="0">
                <a:solidFill>
                  <a:srgbClr val="F7E8DF"/>
                </a:solidFill>
                <a:latin typeface="SimSun"/>
                <a:ea typeface="SimSun"/>
                <a:cs typeface="SimSun"/>
              </a:rPr>
              <a:t>漆渡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363C23-5D7E-4024-A0F7-D307E911F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38725"/>
            <a:ext cx="61150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F7E8DF"/>
                </a:solidFill>
                <a:latin typeface="SimSun"/>
                <a:ea typeface="SimSun"/>
                <a:cs typeface="SimSun"/>
              </a:rPr>
              <a:t>在一层光里看见质地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A2C17C-9ECC-453E-A709-819601940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676525"/>
            <a:ext cx="33528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C4B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837900-9B18-46DB-B78B-1DDE3EB7E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009900"/>
            <a:ext cx="28384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36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漆渡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ACBF28-F9EC-4C3C-8386-87342EB1C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382000" y="4114800"/>
            <a:ext cx="28194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A92B32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D96CFF-8ED4-4C62-A64E-748200C41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4457700"/>
            <a:ext cx="27813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器物</a:t>
            </a:r>
          </a:p>
          <a:p xmlns:a="http://schemas.openxmlformats.org/drawingml/2006/main">
            <a:pPr>
              <a:defRPr sz="2625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与日常</a:t>
            </a:r>
          </a:p>
        </p:txBody>
      </p:sp>
    </p:spTree>
    <p:extLst>
      <p:ext uri="{BB962C8B-B14F-4D97-AF65-F5344CB8AC3E}">
        <p14:creationId xmlns:p14="http://schemas.microsoft.com/office/powerpoint/2010/main" val="19696710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E8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48dc6a2b964968"/>
          <a:srcRect xmlns:a="http://schemas.openxmlformats.org/drawingml/2006/main" l="27090" t="0" r="270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123390-9FE0-4456-BBDE-1DA66AC12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9125"/>
            <a:ext cx="5953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00" b="1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4200" b="1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4E2EC1-0FAC-4832-818E-6C4012235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0"/>
            <a:ext cx="58102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2E5030-7BDA-4BB8-B0F4-8C1356D97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0"/>
            <a:ext cx="581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5142B3-4C45-48E4-A35F-F97E61B84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EE376D-4386-4D23-AB9B-91574181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689D65-ED1B-4B76-9689-C40BC229D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8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05AB25-CED7-43AC-BD8D-E933ED64E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>漆渡展示提案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A56458-9EF5-48E6-B374-7C9224CF6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FA4B3E-DBC0-4593-8B40-6EB332C3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FF9AE5-4A2C-47C3-B1CF-008DEB050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51C22"/>
                </a:solidFill>
                <a:latin typeface="SimSun"/>
                <a:ea typeface="SimSun"/>
                <a:cs typeface="SimSun"/>
              </a:rPr>
              <a:t>三种轮廓，三种停留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370372-639F-4073-9C8B-82469B925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>圆盘、方盒与长托的图形组合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48A62A-B74B-4F1B-AACE-9F99876C8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190875"/>
            <a:ext cx="2847975" cy="1981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92B3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FA8748-C515-413F-9617-50247AB05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381375"/>
            <a:ext cx="2295525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1C22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C50C42-82C7-42A0-9031-734C8B345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3076575"/>
            <a:ext cx="3286125" cy="2162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1C2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361C5B-8190-4E28-BB26-E794D1C98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3076575"/>
            <a:ext cx="3286125" cy="371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2B32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3A8FB9-C5EC-4F40-BF88-9EECB9F3F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762375"/>
            <a:ext cx="3343275" cy="1076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1C2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EF6B73-B2DC-4027-980E-5F5A93416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914775"/>
            <a:ext cx="2981325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2B32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8BC0E6-DA63-4DC9-A7AF-E69F9A2F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19750"/>
            <a:ext cx="3419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圆 / 聚合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662295-2685-4CC6-A2F9-F260A3DCF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619750"/>
            <a:ext cx="3419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方 / 安定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598635-01AA-4BEB-A130-AABEAB392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5619750"/>
            <a:ext cx="3419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长 / 延展</a:t>
            </a:r>
          </a:p>
        </p:txBody>
      </p:sp>
    </p:spTree>
    <p:extLst>
      <p:ext uri="{BB962C8B-B14F-4D97-AF65-F5344CB8AC3E}">
        <p14:creationId xmlns:p14="http://schemas.microsoft.com/office/powerpoint/2010/main" val="1526900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E8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7F37DE-058F-4CB2-8C62-B1F5263C8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75" b="1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4275" b="1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1EB12D-EB17-4BF4-85C1-07459C4B9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71675"/>
            <a:ext cx="4857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325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55cb3ed0b344bc"/>
          <a:srcRect xmlns:a="http://schemas.openxmlformats.org/drawingml/2006/main" l="9901" t="0" r="990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12EDF6-60D5-4FD5-BE7B-A88D27A8C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485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BB26D6-D947-4717-A91E-E5CDA9EAB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A79196-6A85-42F1-87D6-AF50CFA67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277E23-C044-4497-80D4-E3E57D867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8D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E1BBA9-5824-421E-AC94-6EE7042FB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>漆渡展示提案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26BC22-3390-4129-B077-057589C5A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E73957-66C1-4AF3-A22F-E6736BC4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07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7FA69E-8D47-491C-9CF8-ADEFCD92C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51C22"/>
                </a:solidFill>
                <a:latin typeface="SimSun"/>
                <a:ea typeface="SimSun"/>
                <a:cs typeface="SimSun"/>
              </a:rPr>
              <a:t>把阅读放慢，让质地显现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8A276D-4938-4631-A14A-561666CCE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>目录内页平面设计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F74658-09FB-48DF-8C23-2546A02CE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10839450" cy="3171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C4B9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0E7728-8520-4A81-8D4B-F519729BD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048375" y="2657475"/>
            <a:ext cx="95" cy="31718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F7E8D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1D0188-6B56-4AD8-8820-6752CF91E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476625"/>
            <a:ext cx="4400550" cy="13430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1C22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30713F-4DA8-417E-A0FD-21D0D6BFC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3657600"/>
            <a:ext cx="3829050" cy="971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92B3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C01D5B-27F1-4412-ABD8-8C712974D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952750"/>
            <a:ext cx="466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一层光，一道边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24F4E1-F98D-4D95-B620-9995232C5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086225"/>
            <a:ext cx="469582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从轮廓走向表面，</a:t>
            </a:r>
          </a:p>
          <a:p xmlns:a="http://schemas.openxmlformats.org/drawingml/2006/main">
            <a:pPr>
              <a:defRPr sz="21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在深浅之间，</a:t>
            </a:r>
          </a:p>
          <a:p xmlns:a="http://schemas.openxmlformats.org/drawingml/2006/main">
            <a:pPr>
              <a:defRPr sz="21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看见器物与光的关系。</a:t>
            </a:r>
          </a:p>
        </p:txBody>
      </p:sp>
    </p:spTree>
    <p:extLst>
      <p:ext uri="{BB962C8B-B14F-4D97-AF65-F5344CB8AC3E}">
        <p14:creationId xmlns:p14="http://schemas.microsoft.com/office/powerpoint/2010/main" val="13835623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351C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7CAB88-866D-4F8E-A3CF-9D02947C8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4650" b="1">
                <a:solidFill>
                  <a:srgbClr val="F7E8DF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C4358D-73D7-41A4-A2C4-46EF83E61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F7E8DF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F52710-A3E7-4D63-AE8E-7499E358F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33875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2850" b="0">
                <a:solidFill>
                  <a:srgbClr val="F7E8DF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39572F-1B91-419B-A789-0FEE11D4B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F7E8DF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C706DC-3938-4FD3-AF10-6133A017B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F7E8DF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E76396-9006-44F6-82D1-9A77CF258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8D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294F2E-E22C-414E-A8EF-B14FE25F6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>漆渡展示提案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4E0B70-56DA-4F84-B25F-A8A7C5237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BE4C3C-3FB8-47CF-8395-A99924928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08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8EC05C-6A49-4594-84A0-23DE87671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51C22"/>
                </a:solidFill>
                <a:latin typeface="SimSun"/>
                <a:ea typeface="SimSun"/>
                <a:cs typeface="SimSun"/>
              </a:rPr>
              <a:t>在克制之中，看见丰厚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74ED6E-09E5-41E2-A506-466074F6B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>漆渡视觉提案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1950FD-A4FA-4998-90E5-813EF4BB0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33675"/>
            <a:ext cx="4600575" cy="2905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1C22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B231A8-D83D-4B4B-B1B0-892C5B073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00375"/>
            <a:ext cx="41052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2B3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3C7B0B-FE48-45DC-B257-35D23E6ED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6775" y="3305175"/>
            <a:ext cx="41052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7E8DF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217DCA-90A9-487D-AB26-46D3418C7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876675"/>
            <a:ext cx="376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950" b="0">
                <a:solidFill>
                  <a:srgbClr val="F7E8DF"/>
                </a:solidFill>
                <a:latin typeface="SimSun"/>
                <a:ea typeface="SimSun"/>
                <a:cs typeface="SimSun"/>
              </a:defRPr>
            </a:pPr>
            <a:r>
              <a:rPr sz="4950" b="0">
                <a:solidFill>
                  <a:srgbClr val="F7E8DF"/>
                </a:solidFill>
                <a:latin typeface="SimSun"/>
                <a:ea typeface="SimSun"/>
                <a:cs typeface="SimSun"/>
              </a:rPr>
              <a:t>漆渡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9DC82B-3FCD-4DDA-821E-99C25F115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019425"/>
            <a:ext cx="5314950" cy="1628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36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一层光，</a:t>
            </a:r>
          </a:p>
          <a:p xmlns:a="http://schemas.openxmlformats.org/drawingml/2006/main">
            <a:pPr>
              <a:defRPr sz="3600" b="0">
                <a:solidFill>
                  <a:srgbClr val="351C22"/>
                </a:solidFill>
                <a:latin typeface="SimSun"/>
                <a:ea typeface="SimSun"/>
                <a:cs typeface="SimSun"/>
              </a:defRPr>
            </a:pPr>
            <a:r>
              <a:rPr sz="3600" b="0">
                <a:solidFill>
                  <a:srgbClr val="351C22"/>
                </a:solidFill>
                <a:latin typeface="SimSun"/>
                <a:ea typeface="SimSun"/>
                <a:cs typeface="SimSun"/>
              </a:rPr>
              <a:t>一种安静的表达。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E3099B-2411-4D18-AE78-6ABD14FED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5229225"/>
            <a:ext cx="52959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>八戒智创设计咨询：</a:t>
            </a:r>
          </a:p>
          <a:p xmlns:a="http://schemas.openxmlformats.org/drawingml/2006/main">
            <a:pPr>
              <a:defRPr sz="1875" b="0">
                <a:solidFill>
                  <a:srgbClr val="A92B3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A92B32"/>
                </a:solidFill>
                <a:latin typeface="SimSun"/>
                <a:ea typeface="SimSun"/>
                <a:cs typeface="SimSun"/>
              </a:rPr>
              <a:t>17709151771</a:t>
            </a:r>
          </a:p>
        </p:txBody>
      </p:sp>
    </p:spTree>
    <p:extLst>
      <p:ext uri="{BB962C8B-B14F-4D97-AF65-F5344CB8AC3E}">
        <p14:creationId xmlns:p14="http://schemas.microsoft.com/office/powerpoint/2010/main" val="2405651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2026-09-26T19:53:47.5090000Z</dcterms:created>
  <dcterms:modified xsi:type="dcterms:W3CDTF">2026-09-26T19:53:47.5090000Z</dcterms:modified>
</coreProperties>
</file>