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fcb05bded8b4ede" /><Relationship Type="http://schemas.openxmlformats.org/officeDocument/2006/relationships/extended-properties" Target="/docProps/app.xml" Id="Ra7f8f0e0bf4543d5" /><Relationship Type="http://schemas.openxmlformats.org/officeDocument/2006/relationships/officeDocument" Target="/ppt/presentation.xml" Id="R730a36b64271477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9fa54ca0af243a1"/>
  </p:sldMasterIdLst>
  <p:notesMasterIdLst>
    <p:notesMasterId xmlns:r="http://schemas.openxmlformats.org/officeDocument/2006/relationships" r:id="R0aa26574bcb64b1d"/>
  </p:notesMasterIdLst>
  <p:sldIdLst>
    <p:sldId xmlns:r="http://schemas.openxmlformats.org/officeDocument/2006/relationships" id="256" r:id="Rbf3d2faaf846485e"/>
    <p:sldId xmlns:r="http://schemas.openxmlformats.org/officeDocument/2006/relationships" id="257" r:id="R79421a88c90648c5"/>
    <p:sldId xmlns:r="http://schemas.openxmlformats.org/officeDocument/2006/relationships" id="258" r:id="R5abd15e71a6c4e7b"/>
    <p:sldId xmlns:r="http://schemas.openxmlformats.org/officeDocument/2006/relationships" id="259" r:id="R4a479276bec64a31"/>
    <p:sldId xmlns:r="http://schemas.openxmlformats.org/officeDocument/2006/relationships" id="260" r:id="Rdc73185f6f1e43b9"/>
    <p:sldId xmlns:r="http://schemas.openxmlformats.org/officeDocument/2006/relationships" id="261" r:id="R8d8fb24965374ce9"/>
    <p:sldId xmlns:r="http://schemas.openxmlformats.org/officeDocument/2006/relationships" id="262" r:id="R86063b365f6e4acd"/>
    <p:sldId xmlns:r="http://schemas.openxmlformats.org/officeDocument/2006/relationships" id="263" r:id="R45be9b03b27a4ba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b836c0819744a60" /><Relationship Type="http://schemas.openxmlformats.org/officeDocument/2006/relationships/slideMaster" Target="/ppt/slideMasters/slideMaster1.xml" Id="R99fa54ca0af243a1" /><Relationship Type="http://schemas.openxmlformats.org/officeDocument/2006/relationships/notesMaster" Target="/ppt/notesMasters/notesMaster1.xml" Id="R0aa26574bcb64b1d" /><Relationship Type="http://schemas.openxmlformats.org/officeDocument/2006/relationships/presProps" Target="/ppt/presProps.xml" Id="R45c011cd34ba45d9" /><Relationship Type="http://schemas.openxmlformats.org/officeDocument/2006/relationships/tableStyles" Target="/ppt/tableStyles.xml" Id="R039b1f305ddb425e" /><Relationship Type="http://schemas.openxmlformats.org/officeDocument/2006/relationships/slide" Target="/ppt/slides/slide1.xml" Id="Rbf3d2faaf846485e" /><Relationship Type="http://schemas.openxmlformats.org/officeDocument/2006/relationships/slide" Target="/ppt/slides/slide2.xml" Id="R79421a88c90648c5" /><Relationship Type="http://schemas.openxmlformats.org/officeDocument/2006/relationships/slide" Target="/ppt/slides/slide3.xml" Id="R5abd15e71a6c4e7b" /><Relationship Type="http://schemas.openxmlformats.org/officeDocument/2006/relationships/slide" Target="/ppt/slides/slide4.xml" Id="R4a479276bec64a31" /><Relationship Type="http://schemas.openxmlformats.org/officeDocument/2006/relationships/slide" Target="/ppt/slides/slide5.xml" Id="Rdc73185f6f1e43b9" /><Relationship Type="http://schemas.openxmlformats.org/officeDocument/2006/relationships/slide" Target="/ppt/slides/slide6.xml" Id="R8d8fb24965374ce9" /><Relationship Type="http://schemas.openxmlformats.org/officeDocument/2006/relationships/slide" Target="/ppt/slides/slide7.xml" Id="R86063b365f6e4acd" /><Relationship Type="http://schemas.openxmlformats.org/officeDocument/2006/relationships/slide" Target="/ppt/slides/slide8.xml" Id="R45be9b03b27a4ba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da9835404564c8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abea334b1994d3a" /><Relationship Type="http://schemas.openxmlformats.org/officeDocument/2006/relationships/notesMaster" Target="/ppt/notesMasters/notesMaster1.xml" Id="Reacc6e2561434ee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1e76a69c8cf4479" /><Relationship Type="http://schemas.openxmlformats.org/officeDocument/2006/relationships/notesMaster" Target="/ppt/notesMasters/notesMaster1.xml" Id="Rdf8b6a9a8c0148a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2da670d16504788" /><Relationship Type="http://schemas.openxmlformats.org/officeDocument/2006/relationships/notesMaster" Target="/ppt/notesMasters/notesMaster1.xml" Id="Re9c5bcfe6ed4420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ca8e120f01b44c4" /><Relationship Type="http://schemas.openxmlformats.org/officeDocument/2006/relationships/notesMaster" Target="/ppt/notesMasters/notesMaster1.xml" Id="R1d81b9aa116b450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54d68331ba64e2d" /><Relationship Type="http://schemas.openxmlformats.org/officeDocument/2006/relationships/notesMaster" Target="/ppt/notesMasters/notesMaster1.xml" Id="Rd13e00aa09b3480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ae48ba381014752" /><Relationship Type="http://schemas.openxmlformats.org/officeDocument/2006/relationships/notesMaster" Target="/ppt/notesMasters/notesMaster1.xml" Id="R78dc815b8608435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ab9ae08e12545b2" /><Relationship Type="http://schemas.openxmlformats.org/officeDocument/2006/relationships/notesMaster" Target="/ppt/notesMasters/notesMaster1.xml" Id="R1d62b4aac38645d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02ef742ce044a4f" /><Relationship Type="http://schemas.openxmlformats.org/officeDocument/2006/relationships/notesMaster" Target="/ppt/notesMasters/notesMaster1.xml" Id="R50583777c58c47e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2a45ce24c246e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0947deeab9e4c74" /><Relationship Type="http://schemas.openxmlformats.org/officeDocument/2006/relationships/slideLayout" Target="/ppt/slideLayouts/slideLayout1.xml" Id="R37db86046f6443a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7db86046f6443a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3f522ee1304e7d" /><Relationship Type="http://schemas.openxmlformats.org/officeDocument/2006/relationships/image" Target="/ppt/media/image.png" Id="R63f2fba8aab94411" /><Relationship Type="http://schemas.openxmlformats.org/officeDocument/2006/relationships/notesSlide" Target="/ppt/notesSlides/notesSlide1.xml" Id="R2403ef05ed1b431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6542bb88f74cf8" /><Relationship Type="http://schemas.openxmlformats.org/officeDocument/2006/relationships/image" Target="/ppt/media/image2.png" Id="Ra89376b9e0c64868" /><Relationship Type="http://schemas.openxmlformats.org/officeDocument/2006/relationships/image" Target="/ppt/media/image3.png" Id="R47a3138a86d54dec" /><Relationship Type="http://schemas.openxmlformats.org/officeDocument/2006/relationships/notesSlide" Target="/ppt/notesSlides/notesSlide2.xml" Id="R554651ef213e441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3b947bdd294b8a" /><Relationship Type="http://schemas.openxmlformats.org/officeDocument/2006/relationships/notesSlide" Target="/ppt/notesSlides/notesSlide3.xml" Id="R7d765b8e270b474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7e651df3ad4b91" /><Relationship Type="http://schemas.openxmlformats.org/officeDocument/2006/relationships/image" Target="/ppt/media/image4.png" Id="Racfe22c4677b4f14" /><Relationship Type="http://schemas.openxmlformats.org/officeDocument/2006/relationships/notesSlide" Target="/ppt/notesSlides/notesSlide4.xml" Id="Rdd46a14ff3224c9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c4ade4fd44455f" /><Relationship Type="http://schemas.openxmlformats.org/officeDocument/2006/relationships/image" Target="/ppt/media/image5.png" Id="Re87f7cf89b384010" /><Relationship Type="http://schemas.openxmlformats.org/officeDocument/2006/relationships/image" Target="/ppt/media/image6.png" Id="R9f62cfb4d8694aad" /><Relationship Type="http://schemas.openxmlformats.org/officeDocument/2006/relationships/notesSlide" Target="/ppt/notesSlides/notesSlide5.xml" Id="Rc66b74bd1187453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99eb0c546b4603" /><Relationship Type="http://schemas.openxmlformats.org/officeDocument/2006/relationships/image" Target="/ppt/media/image7.png" Id="R82ee8045124d4c39" /><Relationship Type="http://schemas.openxmlformats.org/officeDocument/2006/relationships/notesSlide" Target="/ppt/notesSlides/notesSlide6.xml" Id="R948db6ed3e4c482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f4d9ccc08b4b1b" /><Relationship Type="http://schemas.openxmlformats.org/officeDocument/2006/relationships/image" Target="/ppt/media/image8.png" Id="R29438c9f70434d49" /><Relationship Type="http://schemas.openxmlformats.org/officeDocument/2006/relationships/notesSlide" Target="/ppt/notesSlides/notesSlide7.xml" Id="Rdf0b87e31d9c492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f9372e0d824de8" /><Relationship Type="http://schemas.openxmlformats.org/officeDocument/2006/relationships/notesSlide" Target="/ppt/notesSlides/notesSlide8.xml" Id="R2d2099159e6c479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4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E73A80-303D-44CF-92B1-28D9DFF73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81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650" b="1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>巷帧展示提案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02A637-F180-490A-A31C-149E6DB9D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47800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>日常值得被看见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f2fba8aab94411"/>
          <a:srcRect xmlns:a="http://schemas.openxmlformats.org/drawingml/2006/main" l="0" t="20514" r="0" b="2051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" y="2343150"/>
            <a:ext cx="11049000" cy="36671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FE994E-8576-45F3-A466-58816B576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C0E1B2-D4E2-48FE-B5CA-B6DC103C5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604938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4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DFD27E-0069-4EB4-8D7E-7D48FEE01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1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85A62A-0066-44D7-8114-600BAE7FC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38350"/>
            <a:ext cx="10287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9376b9e0c64868"/>
          <a:srcRect xmlns:a="http://schemas.openxmlformats.org/drawingml/2006/main" l="0" t="31619" r="0" b="316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82AEBD-51C4-405B-8F23-AEE2F7010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BFA155-6A23-48EF-AE60-D5F6DC2F0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BFE8F1-92C6-4A39-865E-8E11967BF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2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60D5D2-82E7-47A2-B967-16C5F9C41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rPr>
              <a:t>巷帧展示提案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0205B7-BF0A-4F6E-92A4-B965FB7A7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F9747A-D546-4289-9ACB-D705EDDEE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0A9AB0-2F1C-472A-B781-031EBE59A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日常，值得被看见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C2FEE5-7271-425F-890E-432149D9D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rPr>
              <a:t>巷帧 / 街巷影像与阅读设计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a3138a86d54dec"/>
          <a:stretch xmlns:a="http://schemas.openxmlformats.org/drawingml/2006/main"/>
        </p:blipFill>
        <p:spPr>
          <a:xfrm xmlns:a="http://schemas.openxmlformats.org/drawingml/2006/main">
            <a:off x="1531144" y="2524125"/>
            <a:ext cx="5329238" cy="3552825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9EB1C1-6602-4F99-80DF-DAC861B0C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819400"/>
            <a:ext cx="33051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经过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9BBF56-07C2-4B46-9A10-4ECCF30DF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486150"/>
            <a:ext cx="33051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从一扇窗、一面墙开始。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E40293-D75C-43E4-9CD5-BE249F06D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4581525"/>
            <a:ext cx="33051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停留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19015D-E30F-466D-8186-60B33ECC4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5248275"/>
            <a:ext cx="33051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留意光影与街道的细节。</a:t>
            </a:r>
          </a:p>
        </p:txBody>
      </p:sp>
    </p:spTree>
    <p:extLst>
      <p:ext uri="{BB962C8B-B14F-4D97-AF65-F5344CB8AC3E}">
        <p14:creationId xmlns:p14="http://schemas.microsoft.com/office/powerpoint/2010/main" val="69577131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4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705885-F4C8-46B7-873A-DC59BD9D9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323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0" b="0">
                <a:solidFill>
                  <a:srgbClr val="6572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0" b="0">
                <a:solidFill>
                  <a:srgbClr val="65722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523F69-CC86-4B9E-A8E7-D292A89D6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723900"/>
            <a:ext cx="695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75" b="1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75" b="1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FAFF22-1A72-4570-B3A1-8DCB15FE6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33625"/>
            <a:ext cx="6858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34FDC1-45C8-46CD-93EA-4E322C44F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57775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2C6979-E8BD-46FD-AF1B-D959BA14C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5E315E-92CA-4A80-A00D-77772209B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64B5BC-6BE1-41A5-8BA2-1235F4065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2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5FD476-F422-4F40-BA5F-C23F7C374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rPr>
              <a:t>巷帧展示提案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6D2BE9-FA7C-468F-A233-2A8D772FC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E1E6A2-FDEE-422F-8DD8-77B2227B4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1C5FAD-83B5-4961-B7F9-F2A927855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把观看，分成几个距离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7A8D38-2FEF-471E-BC6E-5C0A8B8A4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rPr>
              <a:t>街巷观察的图形叙事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89083D-A6A8-4CEC-9E84-761457E9C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47950"/>
            <a:ext cx="3448050" cy="3171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2A24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5A2181-B427-4037-BFD6-C01F770C0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28950"/>
            <a:ext cx="293370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2DF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283A39-5255-4BAA-85B0-3F9F7202E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57275" y="3048000"/>
            <a:ext cx="95" cy="17716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0">
            <a:solidFill>
              <a:srgbClr val="252A24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D0E371-DD7D-4DA4-8DAC-98C20B4C9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14500" y="3048000"/>
            <a:ext cx="95" cy="17716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0">
            <a:solidFill>
              <a:srgbClr val="252A24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ED48DE-4E9E-44E5-B677-3C0228734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71725" y="3048000"/>
            <a:ext cx="95" cy="17716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0">
            <a:solidFill>
              <a:srgbClr val="252A24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B6349D-9CBE-491C-9F85-FBEAC2EC7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028950" y="3048000"/>
            <a:ext cx="95" cy="17716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0">
            <a:solidFill>
              <a:srgbClr val="252A24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BE62DD-5C9C-48BD-8660-653B8D103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6775" y="3867150"/>
            <a:ext cx="29146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0">
            <a:solidFill>
              <a:srgbClr val="252A24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8AD759-8029-4982-95EB-1ADAF74AB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181600"/>
            <a:ext cx="29241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rPr>
              <a:t>近处 / 一扇窗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895A6C-6370-4581-BB1C-BE7A34920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647950"/>
            <a:ext cx="3343275" cy="3171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FB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F63A39-F1A3-40DD-BED5-91E5EB22F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6775" y="4191000"/>
            <a:ext cx="2809875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2A24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DABE3D2-8327-41E0-BE7A-117EF6180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4400550"/>
            <a:ext cx="161925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2A24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4805836-B231-47D8-95D1-A220646F6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400550"/>
            <a:ext cx="161925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2A24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D2237F1-5EB9-4BC3-A7CE-C7470E5BF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267325"/>
            <a:ext cx="2857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中景 / 一处停留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9C3E73A-C7A5-4A2C-BE0B-467F1836A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2647950"/>
            <a:ext cx="3362325" cy="3171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2A24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EFD81DA-447A-415F-84D0-BA6672DEF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353425" y="2990850"/>
            <a:ext cx="1409700" cy="6762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EDFBB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34143BB-DDF2-4888-AB34-A7EE8FA9C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63125" y="2990850"/>
            <a:ext cx="1457325" cy="6762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EDFBB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2883F02-A53F-4CCA-A12D-70596F63F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353425" y="3390900"/>
            <a:ext cx="1409700" cy="276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EDFBB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511F15E-5DA9-46B2-8836-1508A52C9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63125" y="3390900"/>
            <a:ext cx="1457325" cy="276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EDFBB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2648E1C-BA01-48E3-BADB-CEF07DEDE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353425" y="3667125"/>
            <a:ext cx="1409700" cy="1238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EDFBB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AC1216E-8C70-4AC9-8819-01D991164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63125" y="3667125"/>
            <a:ext cx="1457325" cy="1238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EDFBB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F8F4F9C-077E-4C11-A18F-03FED7FB2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353425" y="3667125"/>
            <a:ext cx="1409700" cy="523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EDFBB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18FC1D5-5849-437F-9786-28865EBA1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63125" y="3667125"/>
            <a:ext cx="1457325" cy="523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EDFBB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FA86A35-C4E6-4DB8-89CE-0D6CFE694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353425" y="3667125"/>
            <a:ext cx="1409700" cy="9239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EDFBB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28336F6-35C1-4574-8A32-8146CEA3F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63125" y="3667125"/>
            <a:ext cx="1457325" cy="9239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EDFBB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9D007A6-E2FB-428E-9F14-089C75BFD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5267325"/>
            <a:ext cx="28384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rPr>
              <a:t>远处 / 一段街道</a:t>
            </a:r>
          </a:p>
        </p:txBody>
      </p:sp>
    </p:spTree>
    <p:extLst>
      <p:ext uri="{BB962C8B-B14F-4D97-AF65-F5344CB8AC3E}">
        <p14:creationId xmlns:p14="http://schemas.microsoft.com/office/powerpoint/2010/main" val="190920823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4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fe22c4677b4f14"/>
          <a:srcRect xmlns:a="http://schemas.openxmlformats.org/drawingml/2006/main" l="27090" t="0" r="2709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609AA2-275F-4A2D-8000-B9CE24CA2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9125"/>
            <a:ext cx="5953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00" b="1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00" b="1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534BF3-35DA-4EDE-B283-A47008581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86000"/>
            <a:ext cx="581025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B41FFD-C22B-449C-948C-1BAAA0261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0"/>
            <a:ext cx="581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F58FE1-5B19-4597-95AE-2E9FBB05E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160702-B3DD-4920-904F-4A135D38D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1AB83D-CC29-4F64-BAA1-7967D3AEE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2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10EE39-2213-4131-BB40-919839518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rPr>
              <a:t>巷帧展示提案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8EF8F8-C0F7-46B6-9315-3BD9973F6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FC0B88-0601-413A-8ED2-8690EECE3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30CBB3-D9BD-4FC0-BC5D-CE2D03CDF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黑白与一小块亮色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B19F14-620D-4938-8B09-E31FFF5DD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rPr>
              <a:t>视觉索引与图像阅读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A169B9-5D9F-4D4F-9559-3644CF619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47950"/>
            <a:ext cx="7334250" cy="308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2A24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4D08A5-5BA6-4EAA-A374-8CC1FB216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2857500"/>
            <a:ext cx="2105025" cy="2447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E625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2D3D8A-C76D-4A14-956A-84C269F22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114675"/>
            <a:ext cx="1609725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550" b="1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50" b="1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rPr>
              <a:t>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A43A7A-98A3-468E-B844-6EE85DD17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2857500"/>
            <a:ext cx="2105025" cy="2447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4A79E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F71617-84FD-4908-B3B2-AE127C5E4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3114675"/>
            <a:ext cx="1609725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55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5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椅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55FDB2-5BB7-4128-9E0B-6FA28894E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4025" y="2857500"/>
            <a:ext cx="2105025" cy="2447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0D2C4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CB6913-C4C2-47DC-87FF-F34C22906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1675" y="3114675"/>
            <a:ext cx="1609725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55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5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巷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052E34-3F42-4B46-8CD8-10404380E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057775"/>
            <a:ext cx="149542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9742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42B8FF-D76A-45A7-874B-AFC3782F6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5143500"/>
            <a:ext cx="13049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rPr>
              <a:t>日常片段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3D489F-384F-4A03-A8FD-D04C3883B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2809875"/>
            <a:ext cx="31337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黑白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FC688F0-C5AC-4CFF-8FB2-F73049FBF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3476625"/>
            <a:ext cx="313372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集中观察形状与光影。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7D9C914-3D26-4D18-839C-43970BDE3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4543425"/>
            <a:ext cx="31337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亮色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87D3515-86EF-4B4F-A5DE-0A3ED8C01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5210175"/>
            <a:ext cx="313372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提示章节与阅读位置。</a:t>
            </a:r>
          </a:p>
        </p:txBody>
      </p:sp>
    </p:spTree>
    <p:extLst>
      <p:ext uri="{BB962C8B-B14F-4D97-AF65-F5344CB8AC3E}">
        <p14:creationId xmlns:p14="http://schemas.microsoft.com/office/powerpoint/2010/main" val="134220955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4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DFF243-F30B-4FFA-9C8A-7385CD689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75" b="1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75" b="1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625905-D00C-450E-BA7C-F2C78E5AE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71675"/>
            <a:ext cx="485775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7f7cf89b384010"/>
          <a:srcRect xmlns:a="http://schemas.openxmlformats.org/drawingml/2006/main" l="9901" t="0" r="990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AC8130-3A0A-41F5-81D2-B35A3C1C9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4857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5AC0E5-C235-4409-B565-F63D6BD40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00C001-D288-460D-AB56-78A599444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CDDFDD-2BD6-417C-A9F9-B032F8977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2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61BB14-56AB-4680-AA64-20C8EB780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BB44A5-477C-4794-9250-DCEA0DE88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C3B203-C5C3-47EE-86E9-D063D78CA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9FA678-BB33-4B8D-AF38-616B77589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2A733B-6556-47B4-BB7A-9E56000CC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F688C6-EE62-47DB-BC68-5A37D8390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7105650" cy="3248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FB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D75405-1342-4654-91C3-D22CA4AF3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886075"/>
            <a:ext cx="65722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CD0A3B-DD42-4CFC-9E5A-8D61AA8F3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819525"/>
            <a:ext cx="138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1112E7-D052-4928-82B0-6BBC4F3F5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6975" y="3819525"/>
            <a:ext cx="49911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BDA07D-1C3F-47E6-B369-59121964A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4457700"/>
            <a:ext cx="138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F3D649-BB38-457A-B355-6F487FDDF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6975" y="4457700"/>
            <a:ext cx="49911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5FEEFA-5714-45D9-8E60-DAF458A0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095875"/>
            <a:ext cx="138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0E2F9D-6FD8-4261-B431-ACF9EEF4B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6975" y="5095875"/>
            <a:ext cx="49911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225C76-61B6-4E77-AF40-5F9A3CB18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90850"/>
            <a:ext cx="3314700" cy="2200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7BE1044-4056-4583-9477-55F0AD0A8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2DF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92FEDCB-C07B-43DC-9C88-3055343FB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rPr>
              <a:t>巷帧展示提案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5B3F6B0-C6B3-433C-B16F-A1553F4FD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街巷观察的阅读顺序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A39F383-80B9-4081-B463-57E80F4BA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FC0335D-B505-4A87-88AB-BBBC2EB8A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pic>
        <p:nvPicPr>
          <p:cNvPr id="6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62cfb4d8694aad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BCDEEF6-0953-47E1-8C14-AC02823B7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窗影作为开篇，街边物件承接近处细节，空白页留给短句。照片尺度交替，让阅读在整体环境与局部观察之间往返。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137E603-D353-42F6-A0F9-E50E92937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97426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2CBDE5C-1A1F-4128-AA68-D1CE252AC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1988400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4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ee8045124d4c39"/>
          <a:srcRect xmlns:a="http://schemas.openxmlformats.org/drawingml/2006/main" l="24930" t="0" r="2493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346682-DD15-4275-9445-A9015C418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14350"/>
            <a:ext cx="2286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05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05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FD1CE5-24AD-4024-BCF4-D735238A6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114550"/>
            <a:ext cx="54768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44A045-2F4B-4C36-A2F8-EA3FCE82D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857625"/>
            <a:ext cx="5476875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ED44E2-7F77-4B09-8065-AF0AF44C5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18CD22-E6DA-42F8-B0D1-D6572006A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749F5F-225F-4BBC-8597-53A1A32B6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2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B2130B-A632-4BE4-B795-C1C3CAB07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rPr>
              <a:t>巷帧展示提案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98F4A7-B437-4230-9651-9331240BA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113426-61B5-4A5F-BE3D-FAA3C71B5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7D98D9-1806-4BF1-8596-7F5940437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从一本册子，到一面墙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1513A1-A9D4-42F8-B423-1E65FA920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rPr>
              <a:t>封面与展签的平面设计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724D06-FC1C-40A8-BF2E-97E1F1723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28900"/>
            <a:ext cx="3724275" cy="3228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2A24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6115F7-8024-4592-A7F0-967A1F518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86075"/>
            <a:ext cx="31718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1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rPr>
              <a:t>巷帧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63EB67-AC64-449E-B52A-EA2481B51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6775" y="4010025"/>
            <a:ext cx="31337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4F2D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89626B-B2E8-4EA1-82A6-434AEADEB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10075"/>
            <a:ext cx="31623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rPr>
              <a:t>日常</a:t>
            </a:r>
          </a:p>
          <a:p xmlns:a="http://schemas.openxmlformats.org/drawingml/2006/main">
            <a:pPr>
              <a:buNone/>
              <a:defRPr sz="2475" b="0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rPr>
              <a:t>值得被看见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1455E9-02D8-412C-AE8B-B573AD40D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657475"/>
            <a:ext cx="6496050" cy="1390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FB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A521BE-DBAF-4EDF-9BEE-2021EF1EC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962275"/>
            <a:ext cx="5953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一扇窗的光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935E5E-5563-41FF-BC1E-334B3ED6C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3609975"/>
            <a:ext cx="5924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rPr>
              <a:t>形状 / 明暗 / 经过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AACEA9-A3B5-4E4F-BADE-50947421F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552950"/>
            <a:ext cx="6496050" cy="1304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2A24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EDC6AC-BD16-44EA-BD01-48B62E2D4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886325"/>
            <a:ext cx="59340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0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0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rPr>
              <a:t>停一停，再往前</a:t>
            </a:r>
          </a:p>
        </p:txBody>
      </p:sp>
    </p:spTree>
    <p:extLst>
      <p:ext uri="{BB962C8B-B14F-4D97-AF65-F5344CB8AC3E}">
        <p14:creationId xmlns:p14="http://schemas.microsoft.com/office/powerpoint/2010/main" val="138751075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4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F5B03D-CBC3-4593-81ED-0DED6B4A4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1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82885E-B44D-4715-9595-F5017B2B8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38350"/>
            <a:ext cx="10287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438c9f70434d49"/>
          <a:srcRect xmlns:a="http://schemas.openxmlformats.org/drawingml/2006/main" l="0" t="31619" r="0" b="316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CE2A2C-C543-43A6-9061-CF00736B0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3BE1BE-2A7F-40AA-AE3A-65246844B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FED247-34C4-4666-91D3-FDD5CF9DC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2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EF9661-7DDB-4669-9C37-5C6D984E9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rPr>
              <a:t>巷帧展示提案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745636-5F71-49C5-BEEE-F56A21AA1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1A0339-8253-40C8-9A16-27BB90D28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09BEC9-3435-4765-8C9B-273F04D96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图像顺序，也在讲故事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DB7C25-CB63-4D25-BA66-FBCFA95F4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rPr>
              <a:t>一段街巷阅读的内容节奏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5EF12D-1F47-4A90-95C2-0FC73FF43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14625"/>
            <a:ext cx="2457450" cy="297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FB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79321E-A9DE-4020-8922-2F4E6009C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2924175"/>
            <a:ext cx="2038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开始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887FA7-8F0C-4528-8148-B2C441C17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" y="3876675"/>
            <a:ext cx="20097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97426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BEEEA9-4951-4AA6-A762-DE59729A0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4305300"/>
            <a:ext cx="20383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先看一段街道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36E11A-EB83-4F99-94A9-DD9249DFA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714625"/>
            <a:ext cx="2457450" cy="297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2A24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5D8694-D69A-4197-9F1E-2F50A1FEA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924175"/>
            <a:ext cx="2038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rPr>
              <a:t>靠近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24ECAC-3D70-4275-863E-24E3B92F8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600450" y="3876675"/>
            <a:ext cx="20097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97426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3293D5-01F8-45B1-A10C-EEA53B058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305300"/>
            <a:ext cx="20383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rPr>
              <a:t>再看窗与门的边缘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39EE26-B739-4FF2-B3E2-C9826B9A0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714625"/>
            <a:ext cx="2457450" cy="297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FB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BDC04D-5592-48BC-ABF3-B29C8B2D5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924175"/>
            <a:ext cx="2038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停留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A42B253-19D1-4647-8FBC-B08F5118A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72225" y="3876675"/>
            <a:ext cx="20097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97426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FECCA2F-3BB7-4755-97DB-BAB3D84A3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305300"/>
            <a:ext cx="20383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把目光留给一处细节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0FF957F-0B37-4C27-AEAA-A93905133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714625"/>
            <a:ext cx="2457450" cy="297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2A24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2CE51AA-8471-4C64-838C-6324F7ED2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924175"/>
            <a:ext cx="2038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rPr>
              <a:t>回看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404D59D-3BD5-4585-A806-4C7930A2A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44000" y="3876675"/>
            <a:ext cx="20097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97426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A22A9D5-9A7B-46BF-8020-FF1BBFF2E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305300"/>
            <a:ext cx="20383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rPr>
              <a:t>用自己的观察连接画面</a:t>
            </a:r>
          </a:p>
        </p:txBody>
      </p:sp>
    </p:spTree>
    <p:extLst>
      <p:ext uri="{BB962C8B-B14F-4D97-AF65-F5344CB8AC3E}">
        <p14:creationId xmlns:p14="http://schemas.microsoft.com/office/powerpoint/2010/main" val="19136813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4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B321DE-3CFF-4135-81EC-E230E8344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650" b="1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601CAB-8CC7-4F67-9851-A86158B2A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0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D8EA0F-57B8-4DA7-8735-3A82B9E50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33875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A4E685-1764-428C-9766-AE50A61B6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F3304F-DD48-4E1F-9DC0-97B5F6DB6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322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DA0082-BA73-42C1-9619-A5ECCBB4C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2D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349081-1319-4DED-9A73-3EA0637DC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rPr>
              <a:t>巷帧展示提案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016A70-B46B-4387-B5F8-93906D143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94691E-2D72-4EFF-A658-AEBDDFBD9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69E0FE-7B1D-46FF-B446-CF430E1B5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把熟悉的地方，看得更仔细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1CDCC7-ACB6-45A3-94C7-2126A7543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rPr>
              <a:t>巷帧视觉提案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625BCF-022F-4131-A50E-CFBC4C6E6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86050"/>
            <a:ext cx="3228975" cy="30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2A24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875253-F533-4B39-83FF-268CCD427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847975"/>
            <a:ext cx="26765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675" b="1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675" b="1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rPr>
              <a:t>巷</a:t>
            </a:r>
          </a:p>
          <a:p xmlns:a="http://schemas.openxmlformats.org/drawingml/2006/main">
            <a:pPr>
              <a:buNone/>
              <a:defRPr sz="6675" b="1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675" b="1">
                <a:solidFill>
                  <a:srgbClr val="F4F2DF"/>
                </a:solidFill>
                <a:latin typeface="Microsoft YaHei"/>
                <a:ea typeface="Microsoft YaHei"/>
                <a:cs typeface="Microsoft YaHei"/>
              </a:rPr>
              <a:t>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7BD596-43CA-4F83-A62E-8588281CB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981575"/>
            <a:ext cx="10477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9742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5356BB-05E4-469A-A0FD-F287FF8F2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3038475"/>
            <a:ext cx="5972175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75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从经过，</a:t>
            </a:r>
          </a:p>
          <a:p xmlns:a="http://schemas.openxmlformats.org/drawingml/2006/main">
            <a:pPr>
              <a:buNone/>
              <a:defRPr sz="3675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0">
                <a:solidFill>
                  <a:srgbClr val="252A24"/>
                </a:solidFill>
                <a:latin typeface="Microsoft YaHei"/>
                <a:ea typeface="Microsoft YaHei"/>
                <a:cs typeface="Microsoft YaHei"/>
              </a:rPr>
              <a:t>到愿意停留。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00BBAE-477D-40F9-8C25-961C2A745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5419725"/>
            <a:ext cx="59721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97426"/>
                </a:solidFill>
                <a:latin typeface="Microsoft YaHei"/>
                <a:ea typeface="Microsoft YaHei"/>
                <a:cs typeface="Microsoft YaHei"/>
              </a:rPr>
              <a:t>八戒智创设计咨询：17709151771</a:t>
            </a:r>
          </a:p>
        </p:txBody>
      </p:sp>
    </p:spTree>
    <p:extLst>
      <p:ext uri="{BB962C8B-B14F-4D97-AF65-F5344CB8AC3E}">
        <p14:creationId xmlns:p14="http://schemas.microsoft.com/office/powerpoint/2010/main" val="5583319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2026-09-27T06:24:00.7750000Z</dcterms:created>
  <dcterms:modified xsi:type="dcterms:W3CDTF">2026-09-27T06:24:00.7750000Z</dcterms:modified>
</coreProperties>
</file>