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c7dc44c364c4ec4" /><Relationship Type="http://schemas.openxmlformats.org/officeDocument/2006/relationships/extended-properties" Target="/docProps/app.xml" Id="Ra99161f858ab4288" /><Relationship Type="http://schemas.openxmlformats.org/officeDocument/2006/relationships/officeDocument" Target="/ppt/presentation.xml" Id="Raf3958d72cb045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86fdcc69434af8"/>
  </p:sldMasterIdLst>
  <p:notesMasterIdLst>
    <p:notesMasterId xmlns:r="http://schemas.openxmlformats.org/officeDocument/2006/relationships" r:id="R75219c8f59b741b3"/>
  </p:notesMasterIdLst>
  <p:sldIdLst>
    <p:sldId xmlns:r="http://schemas.openxmlformats.org/officeDocument/2006/relationships" id="256" r:id="Rb4475a60b79e4eba"/>
    <p:sldId xmlns:r="http://schemas.openxmlformats.org/officeDocument/2006/relationships" id="257" r:id="Ra7b6d682361442c1"/>
    <p:sldId xmlns:r="http://schemas.openxmlformats.org/officeDocument/2006/relationships" id="258" r:id="R8730772be9674d7b"/>
    <p:sldId xmlns:r="http://schemas.openxmlformats.org/officeDocument/2006/relationships" id="259" r:id="R74ae404b06114b1a"/>
    <p:sldId xmlns:r="http://schemas.openxmlformats.org/officeDocument/2006/relationships" id="260" r:id="R3bbc9c4a6a2b4230"/>
    <p:sldId xmlns:r="http://schemas.openxmlformats.org/officeDocument/2006/relationships" id="261" r:id="R0954ef7b5996406d"/>
    <p:sldId xmlns:r="http://schemas.openxmlformats.org/officeDocument/2006/relationships" id="262" r:id="R2a8c211572e241db"/>
    <p:sldId xmlns:r="http://schemas.openxmlformats.org/officeDocument/2006/relationships" id="263" r:id="R5973100eb3144f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b6389f226f54556" /><Relationship Type="http://schemas.openxmlformats.org/officeDocument/2006/relationships/slideMaster" Target="/ppt/slideMasters/slideMaster1.xml" Id="R6186fdcc69434af8" /><Relationship Type="http://schemas.openxmlformats.org/officeDocument/2006/relationships/notesMaster" Target="/ppt/notesMasters/notesMaster1.xml" Id="R75219c8f59b741b3" /><Relationship Type="http://schemas.openxmlformats.org/officeDocument/2006/relationships/presProps" Target="/ppt/presProps.xml" Id="R0ffe396444f24dd8" /><Relationship Type="http://schemas.openxmlformats.org/officeDocument/2006/relationships/tableStyles" Target="/ppt/tableStyles.xml" Id="Ra4d752019e3249d4" /><Relationship Type="http://schemas.openxmlformats.org/officeDocument/2006/relationships/slide" Target="/ppt/slides/slide1.xml" Id="Rb4475a60b79e4eba" /><Relationship Type="http://schemas.openxmlformats.org/officeDocument/2006/relationships/slide" Target="/ppt/slides/slide2.xml" Id="Ra7b6d682361442c1" /><Relationship Type="http://schemas.openxmlformats.org/officeDocument/2006/relationships/slide" Target="/ppt/slides/slide3.xml" Id="R8730772be9674d7b" /><Relationship Type="http://schemas.openxmlformats.org/officeDocument/2006/relationships/slide" Target="/ppt/slides/slide4.xml" Id="R74ae404b06114b1a" /><Relationship Type="http://schemas.openxmlformats.org/officeDocument/2006/relationships/slide" Target="/ppt/slides/slide5.xml" Id="R3bbc9c4a6a2b4230" /><Relationship Type="http://schemas.openxmlformats.org/officeDocument/2006/relationships/slide" Target="/ppt/slides/slide6.xml" Id="R0954ef7b5996406d" /><Relationship Type="http://schemas.openxmlformats.org/officeDocument/2006/relationships/slide" Target="/ppt/slides/slide7.xml" Id="R2a8c211572e241db" /><Relationship Type="http://schemas.openxmlformats.org/officeDocument/2006/relationships/slide" Target="/ppt/slides/slide8.xml" Id="R5973100eb3144f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45a022e23a64e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670779a9944ded" /><Relationship Type="http://schemas.openxmlformats.org/officeDocument/2006/relationships/notesMaster" Target="/ppt/notesMasters/notesMaster1.xml" Id="Rb0a41e154d6f48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18a4669be0d4137" /><Relationship Type="http://schemas.openxmlformats.org/officeDocument/2006/relationships/notesMaster" Target="/ppt/notesMasters/notesMaster1.xml" Id="R3a6dd8173b31467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d6e8f2cd57747ae" /><Relationship Type="http://schemas.openxmlformats.org/officeDocument/2006/relationships/notesMaster" Target="/ppt/notesMasters/notesMaster1.xml" Id="Re5bf4fa5ee454b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641d7ce019f4df3" /><Relationship Type="http://schemas.openxmlformats.org/officeDocument/2006/relationships/notesMaster" Target="/ppt/notesMasters/notesMaster1.xml" Id="R6f402272540247e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1f6cb8b0e194b2f" /><Relationship Type="http://schemas.openxmlformats.org/officeDocument/2006/relationships/notesMaster" Target="/ppt/notesMasters/notesMaster1.xml" Id="R7057602e3568425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a9cefd7edc420f" /><Relationship Type="http://schemas.openxmlformats.org/officeDocument/2006/relationships/notesMaster" Target="/ppt/notesMasters/notesMaster1.xml" Id="R9374ee15c81f4d9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0a527586cf47d3" /><Relationship Type="http://schemas.openxmlformats.org/officeDocument/2006/relationships/notesMaster" Target="/ppt/notesMasters/notesMaster1.xml" Id="Rc22e19adb3fe4a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6259db7737948e2" /><Relationship Type="http://schemas.openxmlformats.org/officeDocument/2006/relationships/notesMaster" Target="/ppt/notesMasters/notesMaster1.xml" Id="R537826d4a85a410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本页为八戒智创设计展示。图像来源与制作记录保存在本地制作源；不作为真实客户、施工、性能或上线事实的证明。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77feba48d014a4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e1b4843fe324321" /><Relationship Type="http://schemas.openxmlformats.org/officeDocument/2006/relationships/slideLayout" Target="/ppt/slideLayouts/slideLayout1.xml" Id="R227e1639c85c43d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27e1639c85c43d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dfd19aa6f04a65" /><Relationship Type="http://schemas.openxmlformats.org/officeDocument/2006/relationships/image" Target="/ppt/media/image.png" Id="Rddbeb7885db74c42" /><Relationship Type="http://schemas.openxmlformats.org/officeDocument/2006/relationships/notesSlide" Target="/ppt/notesSlides/notesSlide1.xml" Id="R48476c39ec1647a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52df282fd74d00" /><Relationship Type="http://schemas.openxmlformats.org/officeDocument/2006/relationships/image" Target="/ppt/media/image2.png" Id="R2d440b5bcf8045c0" /><Relationship Type="http://schemas.openxmlformats.org/officeDocument/2006/relationships/notesSlide" Target="/ppt/notesSlides/notesSlide2.xml" Id="R9feaae581296468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055e4aa25f496d" /><Relationship Type="http://schemas.openxmlformats.org/officeDocument/2006/relationships/image" Target="/ppt/media/image3.png" Id="Rd70d815238524f78" /><Relationship Type="http://schemas.openxmlformats.org/officeDocument/2006/relationships/notesSlide" Target="/ppt/notesSlides/notesSlide3.xml" Id="R40d330276e5446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3b2ca63fb6496c" /><Relationship Type="http://schemas.openxmlformats.org/officeDocument/2006/relationships/notesSlide" Target="/ppt/notesSlides/notesSlide4.xml" Id="R74706abcd84d4a7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049fc365ba4b99" /><Relationship Type="http://schemas.openxmlformats.org/officeDocument/2006/relationships/notesSlide" Target="/ppt/notesSlides/notesSlide5.xml" Id="R3580796e812c4ef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b19bcf279f47c7" /><Relationship Type="http://schemas.openxmlformats.org/officeDocument/2006/relationships/image" Target="/ppt/media/image4.png" Id="Rc12a0a671eb74730" /><Relationship Type="http://schemas.openxmlformats.org/officeDocument/2006/relationships/notesSlide" Target="/ppt/notesSlides/notesSlide6.xml" Id="Rfe3b9075acf44b8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b81a091add4738" /><Relationship Type="http://schemas.openxmlformats.org/officeDocument/2006/relationships/image" Target="/ppt/media/image5.png" Id="Rbf0ebd1aa4b146a1" /><Relationship Type="http://schemas.openxmlformats.org/officeDocument/2006/relationships/notesSlide" Target="/ppt/notesSlides/notesSlide7.xml" Id="Rf0100011d4ef4e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809677050c4d1e" /><Relationship Type="http://schemas.openxmlformats.org/officeDocument/2006/relationships/image" Target="/ppt/media/image6.png" Id="Rde6fbb3b9d9542ec" /><Relationship Type="http://schemas.openxmlformats.org/officeDocument/2006/relationships/notesSlide" Target="/ppt/notesSlides/notesSlide8.xml" Id="R20dfd64cbed74d9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0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beb7885db74c42"/>
          <a:srcRect xmlns:a="http://schemas.openxmlformats.org/drawingml/2006/main" l="0" t="25013" r="0" b="250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2857500"/>
            <a:ext cx="12192000" cy="3429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B6CD70-E086-41AD-89E9-36F6417ED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00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苔序空间提案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9A5851-3BF4-48DE-BA04-F406FA32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047750"/>
            <a:ext cx="1076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5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45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苔序空间提案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BC541E-8C64-496A-8678-14D1F01E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076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让自然慢慢发生  植物与空间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B909AB-D95A-4170-89F1-3274CDA55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C03E08-7201-4FDE-9911-368987D8C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7708644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0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3E7B9D-67AD-4B4E-9208-62870FBA9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5ABD2-7E95-4CD5-9143-E7325A127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0DBD69-F512-4797-A984-DC72C2EEE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F23924-8BC3-4F5A-AA5E-6348FF57E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53D0A0-012E-488B-9653-1FA109558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086BD3-66C7-4310-8B01-E70147AED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FE8FCA-411A-406A-A347-B22EBF712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6E67DE-3108-4BFD-893C-964936303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苔序空间提案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B20413-700B-4AE1-A252-DBFEBD931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017DA3-59A7-4FFD-852C-C5076841B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4213C9-4216-46F7-8CBD-259C4D692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留出空间，让自然发生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570155-1FA3-4C46-8E9E-6D69E0DB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植物与空间的关系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440b5bcf8045c0"/>
          <a:stretch xmlns:a="http://schemas.openxmlformats.org/drawingml/2006/main"/>
        </p:blipFill>
        <p:spPr>
          <a:xfrm xmlns:a="http://schemas.openxmlformats.org/drawingml/2006/main">
            <a:off x="1500188" y="2524125"/>
            <a:ext cx="5257800" cy="35052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7F4FA0-9B01-4B4B-A674-3E85B757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790825"/>
            <a:ext cx="3333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入口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1B9915-817D-4EDF-BB84-2C2E3DE90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381375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用一个清楚的绿意焦点迎接。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CC9600-0EF8-42AC-A5D9-327EDFAC1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4514850"/>
            <a:ext cx="3333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停留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F6F4D8-5D52-4768-9639-46AFB4256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105400"/>
            <a:ext cx="3333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留出观赏与活动的空间。</a:t>
            </a:r>
          </a:p>
        </p:txBody>
      </p:sp>
    </p:spTree>
    <p:extLst>
      <p:ext uri="{BB962C8B-B14F-4D97-AF65-F5344CB8AC3E}">
        <p14:creationId xmlns:p14="http://schemas.microsoft.com/office/powerpoint/2010/main" val="18994212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0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0d815238524f78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A3555C-F440-4CA2-9C4E-F5D926982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480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7DE4D8-615A-403D-9147-B9AE4B83A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45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06B76C-6855-4CCE-AB54-8CC904B61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CB5DB4-C473-49B2-B1AF-820491636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FF01E8-27F7-41CF-A655-C470C91AA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32222A-9AF7-4EB2-B493-FAD11218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5E800D-718C-432C-8C4D-D1919E79F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4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637A4D-5528-4629-B56C-B639173DB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苔序空间提案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C9B7E1-875E-4409-8205-DB122DFFE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607CDD-209F-437C-BAC9-173EFA394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24E49D-48DE-4A99-9900-A0A685E6A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同一个空间，有不同的光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DB4BDD-54E3-44EE-B5FB-8C36884E9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位置关系示意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D649A2-FFEE-4372-8A17-8B3A89A47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6705600" cy="3152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0C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BABD91-4381-40E8-86CD-B73DF519C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209550" cy="3152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8EFA5E-ADBC-43E3-873F-482625BE2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81300"/>
            <a:ext cx="476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5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窗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207595-029C-4719-BE5C-94C420CFC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3162300"/>
            <a:ext cx="2181225" cy="1914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4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94DF40-ECF2-471C-9F31-13EE80F0C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638550"/>
            <a:ext cx="1809750" cy="714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3C2C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506E96-2148-4D54-954E-6503702C1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3810000"/>
            <a:ext cx="13620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F4F0E4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F4F0E4"/>
                </a:solidFill>
                <a:latin typeface="SimSun"/>
                <a:ea typeface="SimSun"/>
                <a:cs typeface="SimSun"/>
              </a:rPr>
              <a:t>停留区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A35369-C4AE-49B7-B3FF-60B24899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3819525"/>
            <a:ext cx="857250" cy="857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D21BB6-F347-47D4-BEA8-E4CF2344E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981325"/>
            <a:ext cx="495300" cy="495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823F16-DB4D-4715-A43F-2384AB0CE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600575"/>
            <a:ext cx="600075" cy="6000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03C2C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0B9E48-FB0B-423B-AE1D-BE4EAA295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314950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采光方向  →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0FF5839-E2AF-4F96-A0E1-55DB73392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2857500"/>
            <a:ext cx="3505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先看光的位置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F3689F-22A5-43F1-9EF8-439372822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3448050"/>
            <a:ext cx="35052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观察日照、反射与遮挡，</a:t>
            </a:r>
          </a:p>
          <a:p xmlns:a="http://schemas.openxmlformats.org/drawingml/2006/main">
            <a:pPr>
              <a:buNone/>
              <a:defRPr sz="18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再讨论植物放在哪里。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A7EDBD2-D720-4249-AA58-A35B9BABF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4486275"/>
            <a:ext cx="35052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25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再看人的路径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24A2A77-0B58-42DB-9715-6244237C8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7175" y="5076825"/>
            <a:ext cx="35052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给行走、开门和日常使用</a:t>
            </a:r>
          </a:p>
          <a:p xmlns:a="http://schemas.openxmlformats.org/drawingml/2006/main">
            <a:pPr>
              <a:buNone/>
              <a:defRPr sz="18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8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留下足够空间。</a:t>
            </a:r>
          </a:p>
        </p:txBody>
      </p:sp>
    </p:spTree>
    <p:extLst>
      <p:ext uri="{BB962C8B-B14F-4D97-AF65-F5344CB8AC3E}">
        <p14:creationId xmlns:p14="http://schemas.microsoft.com/office/powerpoint/2010/main" val="17639956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0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347F46-D95E-4A2F-A9E2-2EA993A59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5322B3-2FD8-4CFC-A957-EB8667734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A176B9-726E-4DF0-96C6-D3A91B9B1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A885A7-48E7-4C77-A901-998B99CB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5AFF61-A755-4A43-B278-A3D08E6B6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5FCF24-7579-400A-8331-223B6106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762645-7BE7-4A1D-BCF1-213ACC0C0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60179A-2AA1-4C3C-8225-FF9EE9268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苔序空间提案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558C57-F240-4842-8799-DACE50D1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E45EBE-6270-4BCB-A82F-78BF26342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80EBF9-0093-4C8C-93CB-21F39725E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高低、疏密，形成层次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E1D987-6E64-4FA7-B21F-D4BCED8EF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植物轮廓与尺度设计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D790FB-C807-404C-A738-B1CFF0900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771525" y="5457825"/>
            <a:ext cx="106108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777B4A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DD35E0-806C-4DB0-BBE9-4B87D2779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124200"/>
            <a:ext cx="76200" cy="2333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3C2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60C122-0830-499D-A76C-F9E265D1D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3124200"/>
            <a:ext cx="809625" cy="466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B54BAF-F5D7-420E-AFBC-AC84A719E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590925"/>
            <a:ext cx="809625" cy="466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E5C25D-E3D2-44A2-86E1-8EBEB1B3D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57350" y="4057650"/>
            <a:ext cx="809625" cy="466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ADBB23-3643-4430-A9B2-5D62D4A2D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524375"/>
            <a:ext cx="809625" cy="4667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69AE6D-2B8F-485E-BC36-441B760C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933825"/>
            <a:ext cx="762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3C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FF52CE-6C7A-4371-B29D-965033595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3933825"/>
            <a:ext cx="13335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260751-101E-41BA-8CDF-9BB284F4E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4238625"/>
            <a:ext cx="13335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4A511A-9BFC-4485-B520-B636538C9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4543425"/>
            <a:ext cx="13335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83179B2-9354-4CF7-9746-CEE4BE44B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4848225"/>
            <a:ext cx="13335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25BF47-2736-4135-8641-8C8F22213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600575"/>
            <a:ext cx="762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3C2C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48A6F66-6D43-41A0-812E-54C1BD496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600575"/>
            <a:ext cx="2085975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50F012-5A63-4FD5-A2ED-498544794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4772025"/>
            <a:ext cx="2085975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06ADD66-CBB5-4EF5-B143-8BC4C9DC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943475"/>
            <a:ext cx="2085975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BE34645-5C90-4A90-A280-63C423B9D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1175" y="5114925"/>
            <a:ext cx="2085975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4E7A203-7DF7-486B-BFD1-FC3CD5725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733675"/>
            <a:ext cx="3162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1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高处的线条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7BD22D4-074C-4959-AD92-7B70DCEC3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791200"/>
            <a:ext cx="31623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建立视线焦点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3957BBC-15A9-4228-BDC0-74C527907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733675"/>
            <a:ext cx="3162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1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中层的叶面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66D0FCD-8258-4094-99DA-80D75FD43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91200"/>
            <a:ext cx="31623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连接高低关系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20CBD65-0214-43E6-B1E9-FD2610D61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2733675"/>
            <a:ext cx="3162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1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低处的聚合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77CFBDF-10D4-4859-84C5-6C6DCC3BA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5791200"/>
            <a:ext cx="31623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725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稳定边界与基底</a:t>
            </a:r>
          </a:p>
        </p:txBody>
      </p:sp>
    </p:spTree>
    <p:extLst>
      <p:ext uri="{BB962C8B-B14F-4D97-AF65-F5344CB8AC3E}">
        <p14:creationId xmlns:p14="http://schemas.microsoft.com/office/powerpoint/2010/main" val="14763508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0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11B5F0-C00E-4168-A617-53C733DFF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4DD6B3-5906-4EDA-9F12-44724A96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65D0EF-1CD4-44D1-81EE-9F2C6F88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E6920-71D2-4F8D-A84D-8C1367B33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690A24-DFBA-480C-8B14-39E8412D6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C00E89-714E-4714-812D-F4CE5D0EA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B60264-6309-4C0E-BB18-49A002AD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E8E720-0128-465E-B414-911D40EA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苔序空间提案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2D3395-0F92-49A5-A713-6242097F0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E18B75-1AB1-4EE8-9F05-695441207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FADB94-44F4-4738-BB9B-0FB6513B4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材质安静，植物成为主角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1F91F8-6AD2-470A-B7A1-9FC864915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纸、木与叶色的组合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EA7488-8A39-4D02-B641-C66EE9C7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47950"/>
            <a:ext cx="2447925" cy="1695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9DF586-2FA9-4D27-811F-F3BFE4236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62475"/>
            <a:ext cx="24669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325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纸白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F04463-8238-40F5-8089-7D8ED90C2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647950"/>
            <a:ext cx="2447925" cy="1695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6CC188-6466-45E3-8740-CC1464422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4562475"/>
            <a:ext cx="24669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325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叶绿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914ECF-274B-41E8-A600-291896D3F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2647950"/>
            <a:ext cx="2447925" cy="1695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79A7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FFC655-181B-4AF7-B5F6-E3E0AF374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62675" y="4562475"/>
            <a:ext cx="24669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325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土灰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29A295-FF34-49E8-8CC0-D4BF6237C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647950"/>
            <a:ext cx="2447925" cy="1695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3C2C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C4E4F2-5C04-4441-83A1-E2DD5BFAB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562475"/>
            <a:ext cx="24669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325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深棕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0115F6-83FC-44E7-AF4B-9CC27F77C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467350"/>
            <a:ext cx="1085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大面积保留明亮底色；深色控制在结构与文字，叶色连接画面。</a:t>
            </a:r>
          </a:p>
        </p:txBody>
      </p:sp>
    </p:spTree>
    <p:extLst>
      <p:ext uri="{BB962C8B-B14F-4D97-AF65-F5344CB8AC3E}">
        <p14:creationId xmlns:p14="http://schemas.microsoft.com/office/powerpoint/2010/main" val="3152105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0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2a0a671eb74730"/>
          <a:srcRect xmlns:a="http://schemas.openxmlformats.org/drawingml/2006/main" l="31826" t="0" r="318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AC23E1-F42A-4895-856E-3BE31375F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23875"/>
            <a:ext cx="190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80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480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8833CE-3C0B-4CC8-AF92-1009A7C33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600200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45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45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D35C4D-D71D-4995-93A9-83CD75851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143250"/>
            <a:ext cx="6381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1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F236E5-CE76-4E5A-BCF2-AAC842CB2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714875"/>
            <a:ext cx="6381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03C13B-AB6A-457B-8ECC-7879D7DE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082D8F-BE07-40A9-B010-3F3E228E0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7404B8-2B1F-4C9E-BAF8-DF345C8EF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4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4EFE90-5263-452D-8052-95D981690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苔序空间提案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F46B36-108B-41A5-A12A-BB6669E4D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66BF60-8763-4AC4-B2D0-53DCAA9F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06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1E6D67-99AC-477D-89D6-1CCF43925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让变化被看见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39C582-AD7E-4EC9-B9A4-CC7E2DD0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季节观察卡设计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D5F3C3-3496-4C34-B451-4F3B6BB34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3419475" cy="307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0C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F98772-5579-4B4F-ACF2-29A3759DD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2914650"/>
            <a:ext cx="295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7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叶片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57B49C-C06C-4F9E-84B2-0EABADA36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705225"/>
            <a:ext cx="1181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观察日期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74EBF3-19DC-4EC0-BC96-02F3D7837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4550" y="3943350"/>
            <a:ext cx="16573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77B4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FA4276-2F82-4013-8B33-41193BA2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314825"/>
            <a:ext cx="1181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本次变化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60C88F-AD85-4213-B883-C0F9AED11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4550" y="4552950"/>
            <a:ext cx="16573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77B4A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582D32-35B2-4B27-9DB3-4904478F8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4924425"/>
            <a:ext cx="1181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下次留意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0B06DB-A68F-4E28-AA2C-9BE9AD61B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2114550" y="5162550"/>
            <a:ext cx="16573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77B4A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7D486E3-B0C0-456F-82F4-2FD7AF87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667000"/>
            <a:ext cx="3419475" cy="307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0CE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35BAA1-28CB-4298-B6B7-8F9014F10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914650"/>
            <a:ext cx="295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7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光线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74264B-DF7E-4A3E-9C2B-555A853D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705225"/>
            <a:ext cx="1181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观察日期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771D4E4-62A2-4E62-9D12-2D2F10152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38825" y="3943350"/>
            <a:ext cx="16573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77B4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9550FA-E4E8-4F40-B930-DFB93E11A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314825"/>
            <a:ext cx="1181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本次变化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7707664-B753-457B-98DF-D71FB3D28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38825" y="4552950"/>
            <a:ext cx="16573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77B4A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1321D2-2BC9-4A25-8C29-02288290C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924425"/>
            <a:ext cx="1181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下次留意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CF83E09-D6F5-4C57-87A5-83357672E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838825" y="5162550"/>
            <a:ext cx="16573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77B4A"/>
            </a:solidFill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7BB518B-83AA-4E69-89B0-D3684F4B7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667000"/>
            <a:ext cx="3419475" cy="3076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E0CE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AC8CD45-31DE-41E2-943C-B785F9A29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914650"/>
            <a:ext cx="295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7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位置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9B36EFD-37A5-47A3-B457-2A41673A5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3705225"/>
            <a:ext cx="1181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观察日期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C658F87-83E6-4735-8FD7-3CADA5436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63100" y="3943350"/>
            <a:ext cx="16573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77B4A"/>
            </a:solidFill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FEC77D9-9062-4650-8A88-BFDA12234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4314825"/>
            <a:ext cx="1181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本次变化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58C4E5EB-1737-4682-999A-301648CB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63100" y="4552950"/>
            <a:ext cx="16573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77B4A"/>
            </a:solidFill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8C5F405-B931-4FB6-86CB-FF4EA8E51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4924425"/>
            <a:ext cx="1181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65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下次留意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A6C9432-8AF4-4498-BDF7-C9C3DBD9A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9563100" y="5162550"/>
            <a:ext cx="16573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777B4A"/>
            </a:solidFill>
          </a:ln>
        </p:spPr>
      </p:sp>
    </p:spTree>
    <p:extLst>
      <p:ext uri="{BB962C8B-B14F-4D97-AF65-F5344CB8AC3E}">
        <p14:creationId xmlns:p14="http://schemas.microsoft.com/office/powerpoint/2010/main" val="2507598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0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244300-AF57-4F2C-96B3-04921EAF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"/>
            <a:ext cx="2095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600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600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F0F8EB-651B-4A9A-8422-A71ECE8A0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75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75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7A8BA9-2355-4C8B-8B7A-4C35C1B17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29000"/>
            <a:ext cx="10382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4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F2B23F-48EF-464B-8CFC-E6FFB68E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10125"/>
            <a:ext cx="10382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0FA61B-57E5-46F6-9BD9-B2040E68C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F3FB98-E12F-419A-BF7F-39B736CC6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EED82B-384B-4472-B541-62121B509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4"/>
          </a:solidFill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490780-F443-45D7-B450-B35F36EA3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A647E2-D21D-4DAA-A540-405C56237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4080E7-60E2-43B3-A933-0432FA6B0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20A9C0-13E3-41EF-B514-945603C0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2292D1-0ED5-4450-A2CD-1F4F5ECE4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611D82-25A8-43D7-B954-1FB8A367D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86050"/>
            <a:ext cx="9334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95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495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13A2C3-1FA6-4A3D-BBA9-989C7D4BA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876550"/>
            <a:ext cx="4191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913A06-14E4-4635-B97C-AF667454A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3990975"/>
            <a:ext cx="52863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1E0C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D948BF-FF12-42D1-9202-80B33161A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2686050"/>
            <a:ext cx="9334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95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495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4EFE9C-F318-4D00-AE10-B7C6143AA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876550"/>
            <a:ext cx="4191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FA0230A-3E21-41D9-BE4B-40A457E1F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38875" y="3990975"/>
            <a:ext cx="52863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1E0C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6DD0EC-E7B6-4156-A4AB-3C0CCFB12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14825"/>
            <a:ext cx="9334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95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495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AD6A86-F53A-45B5-8F9B-633B1D9C8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05325"/>
            <a:ext cx="4191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41D8D8-9833-4D81-AC2A-217713FDF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19125" y="5619750"/>
            <a:ext cx="52863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1E0C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63D15D-07DF-4273-8E9F-99D1934E6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4314825"/>
            <a:ext cx="9334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95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495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619EA2-03A0-43C3-8B97-2D2E0728B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505325"/>
            <a:ext cx="4191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025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2EDE25C-2589-4EC0-8BE1-9BAE39A49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6238875" y="5619750"/>
            <a:ext cx="5286375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E1E0CE"/>
            </a:solidFill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80C7AA5-5879-48A4-9624-F8CFEA56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4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A60AEC-9917-45BB-A089-E4FB67239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"/>
            <a:ext cx="1095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苔序空间提案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FCFE886-3932-4BCF-9201-BD592C1C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33450"/>
            <a:ext cx="109537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15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观察植物的日常位置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7EE9B2A-E81F-4263-BA29-BEB0734F0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10325"/>
            <a:ext cx="1047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7175E2B-5213-43FE-924F-BB5A8EC65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20450" y="6410325"/>
            <a:ext cx="5238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07</a:t>
            </a:r>
          </a:p>
        </p:txBody>
      </p:sp>
      <p:pic>
        <p:nvPicPr>
          <p:cNvPr id="6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0ebd1aa4b146a1"/>
          <a:stretch xmlns:a="http://schemas.openxmlformats.org/drawingml/2006/main"/>
        </p:blipFill>
        <p:spPr>
          <a:xfrm xmlns:a="http://schemas.openxmlformats.org/drawingml/2006/main">
            <a:off x="619125" y="1952625"/>
            <a:ext cx="6286500" cy="41910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785D2BE-1FFB-458C-9D43-8E44BC8AA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2505075"/>
            <a:ext cx="4124325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高处叶片承接光线，低处苔面形成安静的背景。观察册放在植物旁边，将整体形态与细部记录接在一起。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4D8F7CB-FD7F-429B-B102-881A2A2D0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238750"/>
            <a:ext cx="6191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93E4692-AF2E-45C4-ABF4-3354D1D1C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5476875"/>
            <a:ext cx="41052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425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设计展示</a:t>
            </a:r>
          </a:p>
        </p:txBody>
      </p:sp>
    </p:spTree>
    <p:extLst>
      <p:ext uri="{BB962C8B-B14F-4D97-AF65-F5344CB8AC3E}">
        <p14:creationId xmlns:p14="http://schemas.microsoft.com/office/powerpoint/2010/main" val="14049949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0E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6fbb3b9d9542ec"/>
          <a:srcRect xmlns:a="http://schemas.openxmlformats.org/drawingml/2006/main" l="0" t="25013" r="0" b="250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703BE6-AED2-4ED6-89F7-818E5DF66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000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95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7CF8C6-6651-4785-B4A0-0EF3ABAC8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047750"/>
            <a:ext cx="1076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5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45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B62224-F50F-4185-BD05-FFC83631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190750"/>
            <a:ext cx="1076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8C0C2D-8481-45C4-B06A-B209DB772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293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01259E-5D43-4DD3-9014-122D9CF48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66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4B4A95-30E8-4213-A548-5DB2065A2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0E4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EF37CB-B270-4C39-B922-A13BF3254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350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苔序空间提案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725E00-1E8F-46C3-9BB1-8112115F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32802E-AA51-4DE4-96B1-2C9FEE7DA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1200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08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341948-6174-4A8B-A125-CA8BB2CA8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3300" b="1">
                <a:solidFill>
                  <a:srgbClr val="403C2C"/>
                </a:solidFill>
                <a:latin typeface="SimSun"/>
                <a:ea typeface="SimSun"/>
                <a:cs typeface="SimSun"/>
              </a:rPr>
              <a:t>让自然慢慢发生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29A2B6-8B3E-40CD-A674-BC1CFE9FC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苔序空间提案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E9AD46-6397-400D-B49D-15E00E368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752725"/>
            <a:ext cx="2533650" cy="1104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77B4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EF79A9-2ED0-4B20-8574-83BCEBCC7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3725" y="3648075"/>
            <a:ext cx="2514600" cy="11049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03C2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65B165-9D55-4054-85F1-3A25DC2D0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790700" y="3295650"/>
            <a:ext cx="3276600" cy="1924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777B4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E24061-59BB-427E-880B-B0A855A2C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695575"/>
            <a:ext cx="5076825" cy="2447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一处焦点，</a:t>
            </a:r>
          </a:p>
          <a:p xmlns:a="http://schemas.openxmlformats.org/drawingml/2006/main">
            <a:pPr>
              <a:buNone/>
              <a:defRPr sz="2925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一段留白，</a:t>
            </a:r>
          </a:p>
          <a:p xmlns:a="http://schemas.openxmlformats.org/drawingml/2006/main">
            <a:pPr>
              <a:buNone/>
              <a:defRPr sz="2925" b="0">
                <a:solidFill>
                  <a:srgbClr val="403C2C"/>
                </a:solidFill>
                <a:latin typeface="SimSun"/>
                <a:ea typeface="SimSun"/>
                <a:cs typeface="SimSun"/>
              </a:defRPr>
            </a:pPr>
            <a:r>
              <a:rPr sz="2925" b="0">
                <a:solidFill>
                  <a:srgbClr val="403C2C"/>
                </a:solidFill>
                <a:latin typeface="SimSun"/>
                <a:ea typeface="SimSun"/>
                <a:cs typeface="SimSun"/>
              </a:rPr>
              <a:t>一种可以持续照料的关系。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6B39A9-AF37-4566-9C0C-D022CF24C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67400"/>
            <a:ext cx="109537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0">
                <a:solidFill>
                  <a:srgbClr val="777B4A"/>
                </a:solidFill>
                <a:latin typeface="SimSun"/>
                <a:ea typeface="SimSun"/>
                <a:cs typeface="SimSun"/>
              </a:defRPr>
            </a:pPr>
            <a:r>
              <a:rPr sz="1875" b="0">
                <a:solidFill>
                  <a:srgbClr val="777B4A"/>
                </a:solidFill>
                <a:latin typeface="SimSun"/>
                <a:ea typeface="SimSun"/>
                <a:cs typeface="SimSun"/>
              </a:rPr>
              <a:t>八戒智创设计咨询：17709151771</a:t>
            </a:r>
          </a:p>
        </p:txBody>
      </p:sp>
    </p:spTree>
    <p:extLst>
      <p:ext uri="{BB962C8B-B14F-4D97-AF65-F5344CB8AC3E}">
        <p14:creationId xmlns:p14="http://schemas.microsoft.com/office/powerpoint/2010/main" val="16805414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2026-09-27T06:23:03.8470000Z</dcterms:created>
  <dcterms:modified xsi:type="dcterms:W3CDTF">2026-09-27T06:23:03.8470000Z</dcterms:modified>
</coreProperties>
</file>