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2a58127a6b4a2e" /><Relationship Type="http://schemas.openxmlformats.org/officeDocument/2006/relationships/extended-properties" Target="/docProps/app.xml" Id="Rb547b48984d14699" /><Relationship Type="http://schemas.openxmlformats.org/officeDocument/2006/relationships/officeDocument" Target="/ppt/presentation.xml" Id="R8f0dcabd709043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9a40565d2d4367"/>
  </p:sldMasterIdLst>
  <p:notesMasterIdLst>
    <p:notesMasterId xmlns:r="http://schemas.openxmlformats.org/officeDocument/2006/relationships" r:id="Rf707396080b34423"/>
  </p:notesMasterIdLst>
  <p:sldIdLst>
    <p:sldId xmlns:r="http://schemas.openxmlformats.org/officeDocument/2006/relationships" id="256" r:id="R060b3ef4df21482a"/>
    <p:sldId xmlns:r="http://schemas.openxmlformats.org/officeDocument/2006/relationships" id="257" r:id="R2a5afb43b26a4df6"/>
    <p:sldId xmlns:r="http://schemas.openxmlformats.org/officeDocument/2006/relationships" id="258" r:id="R8ac45cd50ab84b6f"/>
    <p:sldId xmlns:r="http://schemas.openxmlformats.org/officeDocument/2006/relationships" id="259" r:id="Rd088c08db19c49d2"/>
    <p:sldId xmlns:r="http://schemas.openxmlformats.org/officeDocument/2006/relationships" id="260" r:id="Re3f5c42499784730"/>
    <p:sldId xmlns:r="http://schemas.openxmlformats.org/officeDocument/2006/relationships" id="261" r:id="Rdecbe96a2daf477c"/>
    <p:sldId xmlns:r="http://schemas.openxmlformats.org/officeDocument/2006/relationships" id="262" r:id="R3c9fc3a4fc6f4718"/>
    <p:sldId xmlns:r="http://schemas.openxmlformats.org/officeDocument/2006/relationships" id="263" r:id="R8f376a027da14e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4b8c855add464c" /><Relationship Type="http://schemas.openxmlformats.org/officeDocument/2006/relationships/slideMaster" Target="/ppt/slideMasters/slideMaster1.xml" Id="R589a40565d2d4367" /><Relationship Type="http://schemas.openxmlformats.org/officeDocument/2006/relationships/notesMaster" Target="/ppt/notesMasters/notesMaster1.xml" Id="Rf707396080b34423" /><Relationship Type="http://schemas.openxmlformats.org/officeDocument/2006/relationships/presProps" Target="/ppt/presProps.xml" Id="Ra322d9cfb15a4ee0" /><Relationship Type="http://schemas.openxmlformats.org/officeDocument/2006/relationships/tableStyles" Target="/ppt/tableStyles.xml" Id="R70a98bcc3c664490" /><Relationship Type="http://schemas.openxmlformats.org/officeDocument/2006/relationships/slide" Target="/ppt/slides/slide1.xml" Id="R060b3ef4df21482a" /><Relationship Type="http://schemas.openxmlformats.org/officeDocument/2006/relationships/slide" Target="/ppt/slides/slide2.xml" Id="R2a5afb43b26a4df6" /><Relationship Type="http://schemas.openxmlformats.org/officeDocument/2006/relationships/slide" Target="/ppt/slides/slide3.xml" Id="R8ac45cd50ab84b6f" /><Relationship Type="http://schemas.openxmlformats.org/officeDocument/2006/relationships/slide" Target="/ppt/slides/slide4.xml" Id="Rd088c08db19c49d2" /><Relationship Type="http://schemas.openxmlformats.org/officeDocument/2006/relationships/slide" Target="/ppt/slides/slide5.xml" Id="Re3f5c42499784730" /><Relationship Type="http://schemas.openxmlformats.org/officeDocument/2006/relationships/slide" Target="/ppt/slides/slide6.xml" Id="Rdecbe96a2daf477c" /><Relationship Type="http://schemas.openxmlformats.org/officeDocument/2006/relationships/slide" Target="/ppt/slides/slide7.xml" Id="R3c9fc3a4fc6f4718" /><Relationship Type="http://schemas.openxmlformats.org/officeDocument/2006/relationships/slide" Target="/ppt/slides/slide8.xml" Id="R8f376a027da14e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3634bb325c48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87a4fd11394b69" /><Relationship Type="http://schemas.openxmlformats.org/officeDocument/2006/relationships/notesMaster" Target="/ppt/notesMasters/notesMaster1.xml" Id="Rb25a30e9c11348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3bca4997344fa6" /><Relationship Type="http://schemas.openxmlformats.org/officeDocument/2006/relationships/notesMaster" Target="/ppt/notesMasters/notesMaster1.xml" Id="Rcae9c05e114342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4daa29d0cb4b51" /><Relationship Type="http://schemas.openxmlformats.org/officeDocument/2006/relationships/notesMaster" Target="/ppt/notesMasters/notesMaster1.xml" Id="R24d1d3b482b345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d69765a99a4291" /><Relationship Type="http://schemas.openxmlformats.org/officeDocument/2006/relationships/notesMaster" Target="/ppt/notesMasters/notesMaster1.xml" Id="R9083296825ab49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1c16b2926141ac" /><Relationship Type="http://schemas.openxmlformats.org/officeDocument/2006/relationships/notesMaster" Target="/ppt/notesMasters/notesMaster1.xml" Id="Re6dbe81ece94482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a1fcd6294340fa" /><Relationship Type="http://schemas.openxmlformats.org/officeDocument/2006/relationships/notesMaster" Target="/ppt/notesMasters/notesMaster1.xml" Id="R9f4e1b05a8ee41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3a9947c3334b48" /><Relationship Type="http://schemas.openxmlformats.org/officeDocument/2006/relationships/notesMaster" Target="/ppt/notesMasters/notesMaster1.xml" Id="R059d410e08fc4d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0ef8c2eeea4145" /><Relationship Type="http://schemas.openxmlformats.org/officeDocument/2006/relationships/notesMaster" Target="/ppt/notesMasters/notesMaster1.xml" Id="R4ec8eec6666345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4f99e5442345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1948337b9d4e98" /><Relationship Type="http://schemas.openxmlformats.org/officeDocument/2006/relationships/slideLayout" Target="/ppt/slideLayouts/slideLayout1.xml" Id="Raaae37bdb21b49f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ae37bdb21b49f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3c36bbcd844253" /><Relationship Type="http://schemas.openxmlformats.org/officeDocument/2006/relationships/image" Target="/ppt/media/image.png" Id="Rd96a46089e54488b" /><Relationship Type="http://schemas.openxmlformats.org/officeDocument/2006/relationships/notesSlide" Target="/ppt/notesSlides/notesSlide1.xml" Id="Rf9017f87a7e64d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90ded2d424400b" /><Relationship Type="http://schemas.openxmlformats.org/officeDocument/2006/relationships/notesSlide" Target="/ppt/notesSlides/notesSlide2.xml" Id="Recb40e6547aa44b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a8af21eae45af" /><Relationship Type="http://schemas.openxmlformats.org/officeDocument/2006/relationships/image" Target="/ppt/media/image2.png" Id="Ra0cc8d82c4e54ee9" /><Relationship Type="http://schemas.openxmlformats.org/officeDocument/2006/relationships/image" Target="/ppt/media/image3.png" Id="R338224997e4540b0" /><Relationship Type="http://schemas.openxmlformats.org/officeDocument/2006/relationships/notesSlide" Target="/ppt/notesSlides/notesSlide3.xml" Id="Rbadc53a3634f42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8c9deefc4642b3" /><Relationship Type="http://schemas.openxmlformats.org/officeDocument/2006/relationships/notesSlide" Target="/ppt/notesSlides/notesSlide4.xml" Id="R23c648a4b40348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7f29fcecf84676" /><Relationship Type="http://schemas.openxmlformats.org/officeDocument/2006/relationships/notesSlide" Target="/ppt/notesSlides/notesSlide5.xml" Id="Rc4047c0f1409453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41d1e9035c4f14" /><Relationship Type="http://schemas.openxmlformats.org/officeDocument/2006/relationships/image" Target="/ppt/media/image4.png" Id="R6037ad5c1fa0449a" /><Relationship Type="http://schemas.openxmlformats.org/officeDocument/2006/relationships/image" Target="/ppt/media/image5.png" Id="R98fc3b2824854e59" /><Relationship Type="http://schemas.openxmlformats.org/officeDocument/2006/relationships/notesSlide" Target="/ppt/notesSlides/notesSlide6.xml" Id="R4eb8ba24dc024e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5cd39a55114137" /><Relationship Type="http://schemas.openxmlformats.org/officeDocument/2006/relationships/notesSlide" Target="/ppt/notesSlides/notesSlide7.xml" Id="R587c8cbefecd42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5d393b2ae441ce" /><Relationship Type="http://schemas.openxmlformats.org/officeDocument/2006/relationships/image" Target="/ppt/media/image6.png" Id="Rb47bb2d6fe334884" /><Relationship Type="http://schemas.openxmlformats.org/officeDocument/2006/relationships/notesSlide" Target="/ppt/notesSlides/notesSlide8.xml" Id="R31a8e716dd3147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201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6a46089e54488b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9A10A-4DC3-40FA-BD60-7A64E0BF5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4C6BBB-9B5A-4BDD-8513-1FFA9E0F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空间品牌服务提案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603770-6415-41A3-84DE-F483C5B3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以材料与秩序组织空间表达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72CEC-BF5B-4603-9771-E5BD1AA50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598491-9CCB-4A59-8605-9EAF0608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205002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EC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3C45D-A5C2-49DF-B698-3A7D38CC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099298-A747-4525-A62E-561D2DEB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8F3041-8269-4346-B23B-A3F1E3DB5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8799F-4A92-41CF-BC2B-4C14339A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DC4AD-6F56-40E3-A698-986E48AF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C52225-DE67-449B-BD21-CA65E976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AD31B-FF49-4EEF-9E46-5AB0A9B7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2B025B-7CC9-46EE-8FDD-6718F93B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F4F605-303E-4B83-9D81-A1BC58103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D35C59-D243-4FCC-9C63-63ECF3F1C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BE5141-5B06-4AF6-A4F0-ED6D0F162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用秩序，连接每一次到访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D8FEFD-27D7-4583-9902-01056F6D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从入口识别到空间停留，内容有不同的任务。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8E03E1-A7A2-489D-B60E-B6154310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86050"/>
            <a:ext cx="3438525" cy="297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D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CF16C3-BF05-4EA4-8840-7A205355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895600"/>
            <a:ext cx="2971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入口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7B01D0-5CDD-40B4-8086-DF3E823D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752850"/>
            <a:ext cx="2971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辨认主体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5971C1-ED65-4639-9A38-C6FA1DA0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467225"/>
            <a:ext cx="2971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名称清楚，主次明确；</a:t>
            </a:r>
          </a:p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不要让多条口号争夺视线。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A0883B-2B1B-4D0B-B2AD-92E6C3105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686050"/>
            <a:ext cx="3438525" cy="297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DC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F1657E-CAA7-443C-96D3-7E363EA3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2895600"/>
            <a:ext cx="2971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通行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74C440-6B2C-40C5-BB24-6ADF7150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752850"/>
            <a:ext cx="2971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引导方向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C9E88F-E35E-47FF-A4FD-9566BEC1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4467225"/>
            <a:ext cx="2971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顺着阅读动线组织信息，</a:t>
            </a:r>
          </a:p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重要节点提前提示。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D3F6FD-4016-40E5-88AE-2DBF1DEB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86050"/>
            <a:ext cx="3438525" cy="297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DC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860897-FC07-4D89-B613-E99388C1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2895600"/>
            <a:ext cx="2971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停留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66B364-5DD0-45B9-812A-5D16D000C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752850"/>
            <a:ext cx="2971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展开内容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7C6C0D-09F7-405F-9A01-5E7567F8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467225"/>
            <a:ext cx="2971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用图像、短文和材料细节，</a:t>
            </a:r>
          </a:p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支持有时间的阅读。</a:t>
            </a:r>
          </a:p>
        </p:txBody>
      </p:sp>
    </p:spTree>
    <p:extLst>
      <p:ext uri="{BB962C8B-B14F-4D97-AF65-F5344CB8AC3E}">
        <p14:creationId xmlns:p14="http://schemas.microsoft.com/office/powerpoint/2010/main" val="5508200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C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cc8d82c4e54ee9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D2744-ACF9-40C8-8225-8534C3FC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6446A-B0B2-4B5D-BE6A-F4A9622BE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BB9DC-DC0C-46B0-BC76-EF6EB0BB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84F7CC-4F59-4373-9862-AAFE3398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5C89D8-A3B2-435A-911A-336491E2F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527303-386A-4907-9B52-940F277C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0B3EE8-547A-451D-B8AA-285C8812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56FCD7-70DD-422B-B2FD-2F2A9E996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06889C-D313-4FD6-AF71-DD4F8869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2F6C6D-65A4-470F-ADCD-D3438F99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3C6C05-13CB-424A-BC57-57C64132E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廊道中的材料与节奏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7F1D4F-39D8-42D6-AD26-554F47D8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空间设计画面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8224997e4540b0"/>
          <a:stretch xmlns:a="http://schemas.openxmlformats.org/drawingml/2006/main"/>
        </p:blipFill>
        <p:spPr>
          <a:xfrm xmlns:a="http://schemas.openxmlformats.org/drawingml/2006/main">
            <a:off x="1109830" y="2571750"/>
            <a:ext cx="6600491" cy="37147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2C4976-41F1-497A-B60B-D7B920E0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2857500"/>
            <a:ext cx="2838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深浅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2B67D3-7FC9-45F4-8FB4-8ECEC1736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419475"/>
            <a:ext cx="27813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炭黑底面与暖光，</a:t>
            </a:r>
          </a:p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让展示区域被看见。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BB6A2B-140E-4B35-BAFB-2C0BF2A0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543425"/>
            <a:ext cx="2838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疏密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CDD90B-FF6B-48F3-8539-B5B22690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5124450"/>
            <a:ext cx="27813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线性、弧面与留白，</a:t>
            </a:r>
          </a:p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形成不同的观看节奏。</a:t>
            </a:r>
          </a:p>
        </p:txBody>
      </p:sp>
    </p:spTree>
    <p:extLst>
      <p:ext uri="{BB962C8B-B14F-4D97-AF65-F5344CB8AC3E}">
        <p14:creationId xmlns:p14="http://schemas.microsoft.com/office/powerpoint/2010/main" val="2038843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20201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294765-0641-4C93-B448-8C320117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B6ED3-BD1A-4248-9DB5-D6F2925B0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68CD61-F005-4336-B1DF-35C47568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9D591-700C-4326-9EEE-24D3E5BE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479993-E844-493D-B2E8-9FE494FB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1230A-CBB6-447E-8622-92A58E22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1E2C6-A8E6-4DB7-A092-EE75A94B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322461-509C-4FE1-965B-56A4C3F1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A9EE1-A2EE-4DE8-9F18-9668C7F9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674567-1A43-446B-A6F7-10A996EA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5683FE-E25B-410E-B87E-2EBF9F06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统一规则，分别表达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1408AD-B1F1-46B4-A210-3637F099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同一套字形与配色，进入三个不同尺度。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C5FD19-9F59-4CAE-AFCA-E477C48C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33432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1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6D579A-B983-428F-8C8E-DDEC31C0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133725"/>
            <a:ext cx="28479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 b="0">
                <a:solidFill>
                  <a:srgbClr val="F2E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0">
                <a:solidFill>
                  <a:srgbClr val="F2ECDF"/>
                </a:solidFill>
                <a:latin typeface="Microsoft YaHei"/>
                <a:ea typeface="Microsoft YaHei"/>
                <a:cs typeface="Microsoft YaHei"/>
              </a:rPr>
              <a:t>拾光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A32348-E695-44B4-ACA2-3B127F86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457700"/>
            <a:ext cx="2809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2E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2ECDF"/>
                </a:solidFill>
                <a:latin typeface="Microsoft YaHei"/>
                <a:ea typeface="Microsoft YaHei"/>
                <a:cs typeface="Microsoft YaHei"/>
              </a:rPr>
              <a:t>空间中的秩序与温度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563C1A-2A9F-4734-BA70-93428BCC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62250"/>
            <a:ext cx="33432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DC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23DB3C-07B6-4BB0-A7EC-CEEA2E2F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200400"/>
            <a:ext cx="28670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共享 / 共创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1225AC-9F7B-427A-A7D7-74AC584A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295775"/>
            <a:ext cx="28670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把想法带到一起，</a:t>
            </a:r>
          </a:p>
          <a:p xmlns:a="http://schemas.openxmlformats.org/drawingml/2006/main">
            <a:pPr>
              <a:buNone/>
              <a:def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让讨论产生下一步。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68E389-A04A-42AD-BE4B-B62B5676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762250"/>
            <a:ext cx="347662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7A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44EB4B-68D1-4B1F-AB68-3BF6E6BD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267075"/>
            <a:ext cx="3000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会谈区  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4BA7EE-79A2-4895-8C54-B14E7D17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76725"/>
            <a:ext cx="3000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阅读区  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4A4E78-41C1-42FA-8DE2-CE0F4953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86450"/>
            <a:ext cx="10715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应用排版示意，位置和方向需结合现场确认。</a:t>
            </a:r>
          </a:p>
        </p:txBody>
      </p:sp>
    </p:spTree>
    <p:extLst>
      <p:ext uri="{BB962C8B-B14F-4D97-AF65-F5344CB8AC3E}">
        <p14:creationId xmlns:p14="http://schemas.microsoft.com/office/powerpoint/2010/main" val="19960631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EC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10F43C-E471-4074-A68C-C98DE58BE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3C1D9F-3F54-4012-A415-677E6CFE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610DD5-0D89-41A0-8068-A67822545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5D1B0-AC6D-4049-9449-25AFBBA7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BBF02-0C61-4691-B8B7-476092F8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86C45-2453-4046-9C8D-F989C4EF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336C7B-5675-49BE-8ABC-A3DDBCFD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AEF42-1EB2-4B5B-BFB6-3024FC24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2A480-0BF1-4D2F-9A8D-00596356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EC63A9-ACB5-429A-836A-C8D419E1D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E0DACC-9610-49B1-8CF5-4879A1FC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材料的关系，也是一种层级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17F5D-779D-47BF-B381-A6144986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用不同的表面承担不同的信息任务。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D11644-F497-40C6-9D21-918E5E87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1476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1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8085D4-64E0-404E-8883-B79295798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2762250"/>
            <a:ext cx="26003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炭黑底面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B1D72-E759-421D-8D31-37CE6D811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6225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稳定背景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93A948-66DE-4917-8985-8B2EF3E2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3219450"/>
            <a:ext cx="870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避免过多反光干扰阅读。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ABC061-FA32-44F5-B89F-26944F05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62375"/>
            <a:ext cx="1476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7F5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3D9E5E-5FDB-4CCD-9B39-B2DD8774F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3762375"/>
            <a:ext cx="26003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温润木面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EBBE8A-9421-46A3-A673-228C4F118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62375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形成触感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C53853-1547-428E-806A-C9AC5081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4219575"/>
            <a:ext cx="870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在停留区域增加温和的层次。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9A2F54-2069-4A83-B06D-965F1FA6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0"/>
            <a:ext cx="147637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9B6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339082-CA05-4524-808E-A29904EF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4762500"/>
            <a:ext cx="26003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香槟金属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9B736D-D225-44A8-87FD-2886507C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6250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强调节点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9DAB57-4FBB-4314-B97C-D836FE31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5219700"/>
            <a:ext cx="870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控制使用面积，突出关键边界。</a:t>
            </a:r>
          </a:p>
        </p:txBody>
      </p:sp>
    </p:spTree>
    <p:extLst>
      <p:ext uri="{BB962C8B-B14F-4D97-AF65-F5344CB8AC3E}">
        <p14:creationId xmlns:p14="http://schemas.microsoft.com/office/powerpoint/2010/main" val="14201478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EC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7ad5c1fa0449a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9AA08-0470-4555-8EFE-8EC348F6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CF4F56-8787-4659-80EA-19B0D84B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CD558C-6662-4A1F-9581-EC3BA9F69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F74BC0-4440-4817-BECE-ED8A633E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04B09-8833-4DF6-BE63-ECE8C9C9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B39965-41AE-40D9-AAB7-F001E44F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9BE821-3E23-493E-ACD7-3A415B81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25C21-6910-433D-8923-6F947686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1E0A11-EA7A-49D6-9F46-11DBC09E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46FC79-36EF-4A52-93D5-C0932C12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4EF64-212F-4463-97FB-4F02FC6C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36F31-C58F-4870-A5EA-7AC48AA9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C6711A-9439-421E-A6E9-64F260CCC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FC869F-129B-4170-A8FD-060337FA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714625"/>
            <a:ext cx="1762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B95A23-CAB1-4D78-9D28-14D1EA84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714625"/>
            <a:ext cx="74390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8B7162-71A9-417B-90AA-6C7B5CA1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0520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ABB2CB-2E3D-417E-A50F-913EBF18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505200"/>
            <a:ext cx="1762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925D1-19AC-487F-88F1-6EE4DAE1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505200"/>
            <a:ext cx="74390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D5E6C0-185B-42C7-AD04-72EAFA01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95775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DB654B-B127-401A-8B16-25DED3AA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295775"/>
            <a:ext cx="1762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91C8F3-4D00-4DA6-BFE3-3B43BF96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295775"/>
            <a:ext cx="74390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317968-909B-423E-B685-05563023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8635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A70209-70B8-4D9C-8EE8-B7A97CC9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086350"/>
            <a:ext cx="1762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9A57D8-E356-41E9-AEFA-79978460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086350"/>
            <a:ext cx="74390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D306E8-BC7C-4469-B010-FF4CC6BC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47DB86-C00F-4E9A-A25E-F2508730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19B310A-5925-46D4-ABC2-CEF4A5F1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材质在空间中的连接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000C4B3-03B0-4B4B-B30E-553E6ED76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9524799-FFA5-4F5D-B7CB-18FBD018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c3b2824854e59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0AED36B-32C2-4D52-BBD2-CFDABD29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深色展示面承接主信息，木色在靠近人体的位置出现，细窄金属边建立清楚的转折。不同材料保持自己的质感，连接节点让整体关系更加完整。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95A2CCA-1FEB-4D13-837C-BD6E86DF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47642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8B5296A-C4B9-4746-B165-FF3737E1E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6056181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EC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5DBF7E-1E65-4473-93F0-BA07B4D0B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B89B68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5E20B2-2224-47CD-8AE9-A9CD9344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76E205-9504-490D-80DC-9C5AD4EF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42859-E398-41F7-8822-1FABB0C06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4696B-69DB-4D7F-AC35-B66DFCF7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4E678-4570-4422-8A74-B7C18355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0F678-B90A-4E80-B313-DF5DDEFCC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29CFC6-5113-408E-A6B1-B7586EA9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601BC-D5C8-4CFB-9358-AB3200A7C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177504-328F-4CDD-9BBD-87A7C2CF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E9198C-B523-44D0-ACF4-D0E42DFD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交付时，分别确认每一种成果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FCD13E-36E7-4CF6-8E92-AF0BA038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不同阶段的记录互相对应，不互相替代。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87140-77CD-4285-8A0B-CFC68AAA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28900"/>
            <a:ext cx="108585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D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43D061-6AA1-45C6-9AFF-175C86A0B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6700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成果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615C28-9AC5-4E9B-85FC-5511B6C9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667000"/>
            <a:ext cx="4333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重点核对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F15AE7-19BD-4936-AC4C-55C7A7D66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266700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对应记录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AE7EAA-CD8F-4A94-AC96-2DFEBF64D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9565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设计方案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913F0C-A335-4FF0-8EC4-B8BA5F29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295650"/>
            <a:ext cx="4333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内容、构图、配色与使用位置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876A58-98EF-4C0E-A054-AA0AAEA34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329565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确认版本和修改意见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DBC06F-5DE2-4611-B995-EC401239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86200"/>
            <a:ext cx="108585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DC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9F6A30-60B7-4BA3-8BA9-E62D941D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2430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制作文件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3B1E49-8FD6-4CD1-AC97-75D179589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924300"/>
            <a:ext cx="4333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尺寸、工艺、文字与文件格式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B23460-BD2A-473F-83AA-33F19CE3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392430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交接清单及样稿确认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FE9F99-A65E-4F33-AFF8-FE17AE1F4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5295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制作与安装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F5501A-BF51-4FF6-A498-48B35183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552950"/>
            <a:ext cx="4333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材料、数量、位置及现场条件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A88EFB-DA13-463B-81A4-03EE1386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455295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过程记录和问题处理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C527CE-C4ED-435D-A86A-4A1F3794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43500"/>
            <a:ext cx="108585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DC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680197-8963-4A29-953C-ED5ACD63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81600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验收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8F7345-EFBF-4F6C-8F60-A1AA6320D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81600"/>
            <a:ext cx="4333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按约定范围逐项核对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6F70557-0C08-44C5-BEB6-4BC0EAE1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518160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验收材料与待处理事项</a:t>
            </a:r>
          </a:p>
        </p:txBody>
      </p:sp>
    </p:spTree>
    <p:extLst>
      <p:ext uri="{BB962C8B-B14F-4D97-AF65-F5344CB8AC3E}">
        <p14:creationId xmlns:p14="http://schemas.microsoft.com/office/powerpoint/2010/main" val="7455085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0201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7bb2d6fe334884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A17537-8BA7-487B-A5A7-0845A9F0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5E32D-3577-48F7-81F0-D1878FAD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DCB9D-8B9A-4A52-9475-31538790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F70C4-C88A-4BC1-96A2-57ADED0C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41231F-0211-49AB-AEE8-F59D72F6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5AC5A4-EA2E-4FA7-BE86-852F74CE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C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A55103-4A0B-4179-A22F-C1281FC4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拾光空间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C25CC5-4791-411D-AEF6-853B1FAAA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E882F-3D79-4819-938A-D4A35119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56156-73E4-409A-B34B-025B131D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从空间现状，开始设计讨论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57E34E-0C46-4D60-B195-5DD2784F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位置、尺度与内容，一起决定表达。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ABA731-71AA-46FB-BA7F-2480BA38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0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现场照片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498C7F-C0DA-4CE2-991A-67A6C996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48000"/>
            <a:ext cx="4857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测量与限制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7C80B0-5885-47D3-8157-32E67111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33875"/>
            <a:ext cx="4857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文字与图片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306E4F-D8F4-44CC-B0C4-5F2F14EC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333875"/>
            <a:ext cx="5105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01E"/>
                </a:solidFill>
                <a:latin typeface="Microsoft YaHei"/>
                <a:ea typeface="Microsoft YaHei"/>
                <a:cs typeface="Microsoft YaHei"/>
              </a:rPr>
              <a:t>用途与交付范围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0A1F19-66C8-4145-B971-646008CE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57875"/>
            <a:ext cx="10715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947642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0724875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2026-09-27T06:22:52.5440000Z</dcterms:created>
  <dcterms:modified xsi:type="dcterms:W3CDTF">2026-09-27T06:22:52.5440000Z</dcterms:modified>
</coreProperties>
</file>