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2e92d0618cf4527" /><Relationship Type="http://schemas.openxmlformats.org/officeDocument/2006/relationships/extended-properties" Target="/docProps/app.xml" Id="Rc67429ca352e4bf6" /><Relationship Type="http://schemas.openxmlformats.org/officeDocument/2006/relationships/officeDocument" Target="/ppt/presentation.xml" Id="Rd4029fa24107473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a90707278d646d7"/>
  </p:sldMasterIdLst>
  <p:notesMasterIdLst>
    <p:notesMasterId xmlns:r="http://schemas.openxmlformats.org/officeDocument/2006/relationships" r:id="Rd7c77a172caa4b02"/>
  </p:notesMasterIdLst>
  <p:sldIdLst>
    <p:sldId xmlns:r="http://schemas.openxmlformats.org/officeDocument/2006/relationships" id="256" r:id="R0bf887a3e5f14734"/>
    <p:sldId xmlns:r="http://schemas.openxmlformats.org/officeDocument/2006/relationships" id="257" r:id="R8e153eb31452430a"/>
    <p:sldId xmlns:r="http://schemas.openxmlformats.org/officeDocument/2006/relationships" id="258" r:id="R4c2792975ad54b1d"/>
    <p:sldId xmlns:r="http://schemas.openxmlformats.org/officeDocument/2006/relationships" id="259" r:id="R4fe04f6fb5884825"/>
    <p:sldId xmlns:r="http://schemas.openxmlformats.org/officeDocument/2006/relationships" id="260" r:id="R7e75d97e133e4c52"/>
    <p:sldId xmlns:r="http://schemas.openxmlformats.org/officeDocument/2006/relationships" id="261" r:id="R65c9639257514255"/>
    <p:sldId xmlns:r="http://schemas.openxmlformats.org/officeDocument/2006/relationships" id="262" r:id="Re175416af23c412f"/>
    <p:sldId xmlns:r="http://schemas.openxmlformats.org/officeDocument/2006/relationships" id="263" r:id="Rfb1cdee728db48f0"/>
    <p:sldId xmlns:r="http://schemas.openxmlformats.org/officeDocument/2006/relationships" id="264" r:id="Rc8658d1224224dbf"/>
    <p:sldId xmlns:r="http://schemas.openxmlformats.org/officeDocument/2006/relationships" id="265" r:id="R6f46b0e3253142a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d40ea76a263421f" /><Relationship Type="http://schemas.openxmlformats.org/officeDocument/2006/relationships/slideMaster" Target="/ppt/slideMasters/slideMaster1.xml" Id="Rfa90707278d646d7" /><Relationship Type="http://schemas.openxmlformats.org/officeDocument/2006/relationships/notesMaster" Target="/ppt/notesMasters/notesMaster1.xml" Id="Rd7c77a172caa4b02" /><Relationship Type="http://schemas.openxmlformats.org/officeDocument/2006/relationships/presProps" Target="/ppt/presProps.xml" Id="Re99ec670fe3a4f4d" /><Relationship Type="http://schemas.openxmlformats.org/officeDocument/2006/relationships/tableStyles" Target="/ppt/tableStyles.xml" Id="R0db0b6cb96da48a1" /><Relationship Type="http://schemas.openxmlformats.org/officeDocument/2006/relationships/slide" Target="/ppt/slides/slide1.xml" Id="R0bf887a3e5f14734" /><Relationship Type="http://schemas.openxmlformats.org/officeDocument/2006/relationships/slide" Target="/ppt/slides/slide2.xml" Id="R8e153eb31452430a" /><Relationship Type="http://schemas.openxmlformats.org/officeDocument/2006/relationships/slide" Target="/ppt/slides/slide3.xml" Id="R4c2792975ad54b1d" /><Relationship Type="http://schemas.openxmlformats.org/officeDocument/2006/relationships/slide" Target="/ppt/slides/slide4.xml" Id="R4fe04f6fb5884825" /><Relationship Type="http://schemas.openxmlformats.org/officeDocument/2006/relationships/slide" Target="/ppt/slides/slide5.xml" Id="R7e75d97e133e4c52" /><Relationship Type="http://schemas.openxmlformats.org/officeDocument/2006/relationships/slide" Target="/ppt/slides/slide6.xml" Id="R65c9639257514255" /><Relationship Type="http://schemas.openxmlformats.org/officeDocument/2006/relationships/slide" Target="/ppt/slides/slide7.xml" Id="Re175416af23c412f" /><Relationship Type="http://schemas.openxmlformats.org/officeDocument/2006/relationships/slide" Target="/ppt/slides/slide8.xml" Id="Rfb1cdee728db48f0" /><Relationship Type="http://schemas.openxmlformats.org/officeDocument/2006/relationships/slide" Target="/ppt/slides/slide9.xml" Id="Rc8658d1224224dbf" /><Relationship Type="http://schemas.openxmlformats.org/officeDocument/2006/relationships/slide" Target="/ppt/slides/slide10.xml" Id="R6f46b0e3253142a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f05f64e70b742e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e066af986484e34" /><Relationship Type="http://schemas.openxmlformats.org/officeDocument/2006/relationships/notesMaster" Target="/ppt/notesMasters/notesMaster1.xml" Id="Ra4561655dedc4f7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dfae57d067b427b" /><Relationship Type="http://schemas.openxmlformats.org/officeDocument/2006/relationships/notesMaster" Target="/ppt/notesMasters/notesMaster1.xml" Id="Rd1a3314f2f8d413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2d6cc15a9ca425e" /><Relationship Type="http://schemas.openxmlformats.org/officeDocument/2006/relationships/notesMaster" Target="/ppt/notesMasters/notesMaster1.xml" Id="R283d441fd4684b0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4a0057aeb42426c" /><Relationship Type="http://schemas.openxmlformats.org/officeDocument/2006/relationships/notesMaster" Target="/ppt/notesMasters/notesMaster1.xml" Id="R8cdfa7b267fa445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a54a0c26c1f496d" /><Relationship Type="http://schemas.openxmlformats.org/officeDocument/2006/relationships/notesMaster" Target="/ppt/notesMasters/notesMaster1.xml" Id="Ra99bcf0b60f84f1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4307000e56b40b3" /><Relationship Type="http://schemas.openxmlformats.org/officeDocument/2006/relationships/notesMaster" Target="/ppt/notesMasters/notesMaster1.xml" Id="R1d71212f0f0d4ad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119e6a95f32475e" /><Relationship Type="http://schemas.openxmlformats.org/officeDocument/2006/relationships/notesMaster" Target="/ppt/notesMasters/notesMaster1.xml" Id="Rbfc3deea603942e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4c9917381d64a66" /><Relationship Type="http://schemas.openxmlformats.org/officeDocument/2006/relationships/notesMaster" Target="/ppt/notesMasters/notesMaster1.xml" Id="Rbca5a4dc977548d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67693747cf444f1" /><Relationship Type="http://schemas.openxmlformats.org/officeDocument/2006/relationships/notesMaster" Target="/ppt/notesMasters/notesMaster1.xml" Id="R5a08bf76f0244c7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106505343a84db9" /><Relationship Type="http://schemas.openxmlformats.org/officeDocument/2006/relationships/notesMaster" Target="/ppt/notesMasters/notesMaster1.xml" Id="R772fc2ae0d994af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472d2cc769480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9888a1fbe3d4d16" /><Relationship Type="http://schemas.openxmlformats.org/officeDocument/2006/relationships/slideLayout" Target="/ppt/slideLayouts/slideLayout1.xml" Id="R248c997c5b5f47f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48c997c5b5f47f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08300732ad4756" /><Relationship Type="http://schemas.openxmlformats.org/officeDocument/2006/relationships/image" Target="/ppt/media/image.png" Id="Rff05295c84724407" /><Relationship Type="http://schemas.openxmlformats.org/officeDocument/2006/relationships/notesSlide" Target="/ppt/notesSlides/notesSlide1.xml" Id="Rf3fc91ed52e7474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d0e710ec8d457b" /><Relationship Type="http://schemas.openxmlformats.org/officeDocument/2006/relationships/image" Target="/ppt/media/image2.png" Id="R499969f8da924128" /><Relationship Type="http://schemas.openxmlformats.org/officeDocument/2006/relationships/notesSlide" Target="/ppt/notesSlides/notesSlide2.xml" Id="R5df1204b1e1d441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82a4ee06744e29" /><Relationship Type="http://schemas.openxmlformats.org/officeDocument/2006/relationships/notesSlide" Target="/ppt/notesSlides/notesSlide3.xml" Id="R8dcbce2ea11949d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399cb2838946a5" /><Relationship Type="http://schemas.openxmlformats.org/officeDocument/2006/relationships/image" Target="/ppt/media/image3.png" Id="Rce5e5738f78e4ed4" /><Relationship Type="http://schemas.openxmlformats.org/officeDocument/2006/relationships/notesSlide" Target="/ppt/notesSlides/notesSlide4.xml" Id="Rd52605df96904e4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d44ca89d034a32" /><Relationship Type="http://schemas.openxmlformats.org/officeDocument/2006/relationships/image" Target="/ppt/media/image4.png" Id="Rc544a5ec7f2c434a" /><Relationship Type="http://schemas.openxmlformats.org/officeDocument/2006/relationships/notesSlide" Target="/ppt/notesSlides/notesSlide5.xml" Id="Rf270fd99c59e443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35f6c377e149c6" /><Relationship Type="http://schemas.openxmlformats.org/officeDocument/2006/relationships/notesSlide" Target="/ppt/notesSlides/notesSlide6.xml" Id="Rcbae95a320e943a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c8d68faf664925" /><Relationship Type="http://schemas.openxmlformats.org/officeDocument/2006/relationships/image" Target="/ppt/media/image5.png" Id="R091c6fdaa9ca4c16" /><Relationship Type="http://schemas.openxmlformats.org/officeDocument/2006/relationships/notesSlide" Target="/ppt/notesSlides/notesSlide7.xml" Id="R90be01da48bd43b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fe4ea62c0f4658" /><Relationship Type="http://schemas.openxmlformats.org/officeDocument/2006/relationships/image" Target="/ppt/media/image6.png" Id="R5c5a9bdc0460485e" /><Relationship Type="http://schemas.openxmlformats.org/officeDocument/2006/relationships/notesSlide" Target="/ppt/notesSlides/notesSlide8.xml" Id="R19f5bf8f835746b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175216321d4eae" /><Relationship Type="http://schemas.openxmlformats.org/officeDocument/2006/relationships/notesSlide" Target="/ppt/notesSlides/notesSlide9.xml" Id="Rb74ae3dc2896424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e1d13539964421" /><Relationship Type="http://schemas.openxmlformats.org/officeDocument/2006/relationships/image" Target="/ppt/media/image7.png" Id="R92f62d77548142a5" /><Relationship Type="http://schemas.openxmlformats.org/officeDocument/2006/relationships/notesSlide" Target="/ppt/notesSlides/notesSlide10.xml" Id="R71e6c55e4d54408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3EF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05295c84724407"/>
          <a:srcRect xmlns:a="http://schemas.openxmlformats.org/drawingml/2006/main" l="21109" t="0" r="2110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0" y="0"/>
            <a:ext cx="7048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D5486A-FD21-4EBF-AEF7-04715444F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2450"/>
            <a:ext cx="504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defRPr>
            </a:pPr>
            <a:r>
              <a:rPr sz="1425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rPr>
              <a:t>QISHAN RETREAT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1D2FFA-476F-476F-A581-FD0C60C02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47875"/>
            <a:ext cx="4953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150" b="1">
                <a:solidFill>
                  <a:srgbClr val="203C32"/>
                </a:solidFill>
                <a:latin typeface="Noto Serif SC"/>
                <a:ea typeface="Noto Serif SC"/>
                <a:cs typeface="Noto Serif SC"/>
              </a:defRPr>
            </a:pPr>
            <a:r>
              <a:rPr sz="6150" b="1">
                <a:solidFill>
                  <a:srgbClr val="203C32"/>
                </a:solidFill>
                <a:latin typeface="Noto Serif SC"/>
                <a:ea typeface="Noto Serif SC"/>
                <a:cs typeface="Noto Serif SC"/>
              </a:rPr>
              <a:t>栖山集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7D1516-72DE-4643-A9E6-54A7AE36E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19475"/>
            <a:ext cx="428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03C32"/>
                </a:solidFill>
                <a:latin typeface="Noto Serif SC"/>
                <a:ea typeface="Noto Serif SC"/>
                <a:cs typeface="Noto Serif SC"/>
              </a:defRPr>
            </a:pPr>
            <a:r>
              <a:rPr sz="2025" b="0">
                <a:solidFill>
                  <a:srgbClr val="203C32"/>
                </a:solidFill>
                <a:latin typeface="Noto Serif SC"/>
                <a:ea typeface="Noto Serif SC"/>
                <a:cs typeface="Noto Serif SC"/>
              </a:rPr>
              <a:t>山居生活方式</a:t>
            </a:r>
            <a:r>
              <a:rPr sz="2025" b="0">
                <a:solidFill>
                  <a:srgbClr val="203C32"/>
                </a:solidFill>
                <a:latin typeface="Noto Serif SC"/>
                <a:ea typeface="Noto Serif SC"/>
                <a:cs typeface="Noto Serif SC"/>
              </a:rPr>
              <a:t>设计提案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0A3B08-66B8-4D3C-99C9-C7586F05B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43425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defRPr>
            </a:pPr>
            <a:r>
              <a:rPr sz="1350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rPr>
              <a:t>A QUIETER WAY TO STAY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B05AD1-1C62-4B16-8F22-36AD76EAD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defRPr>
            </a:pPr>
            <a:r>
              <a:rPr sz="1050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rPr>
              <a:t>八戒智创 · 案例设计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A155CF-97A5-492D-BF64-F3ED14BB5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defRPr>
            </a:pPr>
            <a:r>
              <a:rPr sz="1275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036901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7E9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F08C49-3737-4C43-B166-793A63EBA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rPr>
              <a:t>品牌理念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183626-E04A-4260-9E05-D226E2992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00" b="1">
                <a:solidFill>
                  <a:srgbClr val="20312E"/>
                </a:solidFill>
                <a:latin typeface="Noto Serif SC"/>
                <a:ea typeface="Noto Serif SC"/>
                <a:cs typeface="Noto Serif SC"/>
              </a:defRPr>
            </a:pPr>
            <a:r>
              <a:rPr sz="4200" b="1">
                <a:solidFill>
                  <a:srgbClr val="20312E"/>
                </a:solidFill>
                <a:latin typeface="Noto Serif SC"/>
                <a:ea typeface="Noto Serif SC"/>
                <a:cs typeface="Noto Serif SC"/>
              </a:rPr>
              <a:t>把日子交还山野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CDE28F-F2FE-4F3D-92D5-190331922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28875"/>
            <a:ext cx="10477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0312E"/>
                </a:solidFill>
                <a:latin typeface="Noto Serif SC"/>
                <a:ea typeface="Noto Serif SC"/>
                <a:cs typeface="Noto Serif SC"/>
              </a:defRPr>
            </a:pPr>
            <a:r>
              <a:rPr sz="2025" b="0">
                <a:solidFill>
                  <a:srgbClr val="20312E"/>
                </a:solidFill>
                <a:latin typeface="Noto Serif SC"/>
                <a:ea typeface="Noto Serif SC"/>
                <a:cs typeface="Noto Serif SC"/>
              </a:rPr>
              <a:t>用自然光、木质与安静的空间，</a:t>
            </a:r>
          </a:p>
          <a:p xmlns:a="http://schemas.openxmlformats.org/drawingml/2006/main">
            <a:pPr>
              <a:buNone/>
              <a:defRPr sz="2025" b="0">
                <a:solidFill>
                  <a:srgbClr val="20312E"/>
                </a:solidFill>
                <a:latin typeface="Noto Serif SC"/>
                <a:ea typeface="Noto Serif SC"/>
                <a:cs typeface="Noto Serif SC"/>
              </a:defRPr>
            </a:pPr>
            <a:r>
              <a:rPr sz="2025" b="0">
                <a:solidFill>
                  <a:srgbClr val="20312E"/>
                </a:solidFill>
                <a:latin typeface="Noto Serif SC"/>
                <a:ea typeface="Noto Serif SC"/>
                <a:cs typeface="Noto Serif SC"/>
              </a:rPr>
              <a:t>构想一种缓慢而有温度的停留方式。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9969f8da924128"/>
          <a:srcRect xmlns:a="http://schemas.openxmlformats.org/drawingml/2006/main" l="0" t="33672" r="0" b="3367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3943350"/>
            <a:ext cx="12192000" cy="223837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F5C6A1-6EC0-4575-8E68-F626F292D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defRPr>
            </a:pPr>
            <a:r>
              <a:rPr sz="1050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796E02-411B-407D-B0AE-04BAEA07C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defRPr>
            </a:pPr>
            <a:r>
              <a:rPr sz="1275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3229159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EF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FC025B-FBE0-4AD2-AF2E-3B83D6995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3DF6BD-BE34-457B-A0E5-8CDFD3623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857750" cy="3476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650" b="1">
                <a:solidFill>
                  <a:srgbClr val="203C32"/>
                </a:solidFill>
                <a:latin typeface="Noto Serif SC"/>
                <a:ea typeface="Noto Serif SC"/>
                <a:cs typeface="Noto Serif SC"/>
              </a:defRPr>
            </a:pPr>
            <a:r>
              <a:rPr sz="4650" b="1">
                <a:solidFill>
                  <a:srgbClr val="203C32"/>
                </a:solidFill>
                <a:latin typeface="Noto Serif SC"/>
                <a:ea typeface="Noto Serif SC"/>
                <a:cs typeface="Noto Serif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58C4B1-ECB2-4F1B-AD2D-2E045CEE8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90725"/>
            <a:ext cx="51435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03C32"/>
                </a:solidFill>
                <a:latin typeface="Noto Serif SC"/>
                <a:ea typeface="Noto Serif SC"/>
                <a:cs typeface="Noto Serif SC"/>
              </a:defRPr>
            </a:pPr>
            <a:r>
              <a:rPr sz="2025" b="0">
                <a:solidFill>
                  <a:srgbClr val="203C32"/>
                </a:solidFill>
                <a:latin typeface="Noto Serif SC"/>
                <a:ea typeface="Noto Serif SC"/>
                <a:cs typeface="Noto Serif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9BC815-5683-40F7-A892-A5F67A30C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7680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defRPr>
            </a:pPr>
            <a:r>
              <a:rPr sz="1200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37210C-A21F-46F7-BD72-1F0155947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defRPr>
            </a:pPr>
            <a:r>
              <a:rPr sz="1050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EB16AD-950D-4CDD-ABBB-E6558D3FF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defRPr>
            </a:pPr>
            <a:r>
              <a:rPr sz="1275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11B53D-36DD-4010-AFD4-5BAAF3B08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0E4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B43A27-176F-44E1-8691-45BBF945D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rPr>
              <a:t>栖山集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AC2760-86C2-4C62-9813-AC7572A54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04875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rPr>
              <a:t>三种停留，连接一段山居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18BA11-C585-4EC5-9F7B-1DE1E633A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38325"/>
            <a:ext cx="10953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rPr>
              <a:t>山居生活方式设计提案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A3D08B-84B3-4369-88CD-0FA74E508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C2F683-55B2-4F85-B9A2-8B060D912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443C52-8523-4F0F-B39F-831AD0B5D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09875"/>
            <a:ext cx="333375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3B3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958E92-A59C-4022-A8AA-484A870EE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05125"/>
            <a:ext cx="2971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3F0E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F3F0E4"/>
                </a:solidFill>
                <a:latin typeface="Microsoft YaHei"/>
                <a:ea typeface="Microsoft YaHei"/>
                <a:cs typeface="Microsoft YaHei"/>
              </a:rPr>
              <a:t>山居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19D8F9-CAC2-48B0-99DA-BA1C5CB82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771900"/>
            <a:ext cx="32956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rPr>
              <a:t>窗前的一片山色</a:t>
            </a:r>
          </a:p>
          <a:p xmlns:a="http://schemas.openxmlformats.org/drawingml/2006/main">
            <a:pPr>
              <a:defRPr sz="21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rPr>
              <a:t>留出独处的时间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E21C32-8399-4F25-A3BD-CC02A390B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24450"/>
            <a:ext cx="3333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27A5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AC88C9-F885-4644-89C3-1EBB9F5E5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91150"/>
            <a:ext cx="331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6F4571-42E8-4C27-AB81-C644A794C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809875"/>
            <a:ext cx="333375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3B30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B336DF-097C-4091-9F52-C12EA71F4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2905125"/>
            <a:ext cx="2971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3F0E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F3F0E4"/>
                </a:solidFill>
                <a:latin typeface="Microsoft YaHei"/>
                <a:ea typeface="Microsoft YaHei"/>
                <a:cs typeface="Microsoft YaHei"/>
              </a:rPr>
              <a:t>茶事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D5676D-ACC3-48AF-8DD3-5F5CD864B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771900"/>
            <a:ext cx="32956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rPr>
              <a:t>一盏茶与一张桌</a:t>
            </a:r>
          </a:p>
          <a:p xmlns:a="http://schemas.openxmlformats.org/drawingml/2006/main">
            <a:pPr>
              <a:defRPr sz="21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rPr>
              <a:t>让相聚更从容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02B877-F431-4A2D-9ACF-6D9E50E6F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124450"/>
            <a:ext cx="3333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27A5A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56894A-5588-4DB8-AFC7-79F4D8BEF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391150"/>
            <a:ext cx="331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5D5F238-BCF0-4F12-BC61-9BEF7BD14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2809875"/>
            <a:ext cx="333375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3B3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EEC9F02-FA76-4264-9EC0-75D603CC0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905125"/>
            <a:ext cx="2971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3F0E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F3F0E4"/>
                </a:solidFill>
                <a:latin typeface="Microsoft YaHei"/>
                <a:ea typeface="Microsoft YaHei"/>
                <a:cs typeface="Microsoft YaHei"/>
              </a:rPr>
              <a:t>漫游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9340AA2-AA40-4B16-81DB-042ADE84D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3771900"/>
            <a:ext cx="32956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rPr>
              <a:t>沿途的光与植物</a:t>
            </a:r>
          </a:p>
          <a:p xmlns:a="http://schemas.openxmlformats.org/drawingml/2006/main">
            <a:pPr>
              <a:defRPr sz="21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rPr>
              <a:t>慢慢感受四季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1A1B950-13A4-4E9D-83C8-0321EFFE0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5124450"/>
            <a:ext cx="3333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27A5A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A105173-C90A-4D9F-AA84-5CE18722B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5391150"/>
            <a:ext cx="331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4986337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7E9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5e5738f78e4ed4"/>
          <a:srcRect xmlns:a="http://schemas.openxmlformats.org/drawingml/2006/main" l="0" t="20123" r="0" b="2012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4095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6C00AE-5F5F-41A1-89DA-5C84845F8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57700"/>
            <a:ext cx="3619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defRPr>
            </a:pPr>
            <a:r>
              <a:rPr sz="1425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rPr>
              <a:t>山居空间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4E4CD1-3B8C-45FE-A531-A89E90724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0312E"/>
                </a:solidFill>
                <a:latin typeface="Noto Serif SC"/>
                <a:ea typeface="Noto Serif SC"/>
                <a:cs typeface="Noto Serif SC"/>
              </a:defRPr>
            </a:pPr>
            <a:r>
              <a:rPr sz="3300" b="1">
                <a:solidFill>
                  <a:srgbClr val="20312E"/>
                </a:solidFill>
                <a:latin typeface="Noto Serif SC"/>
                <a:ea typeface="Noto Serif SC"/>
                <a:cs typeface="Noto Serif SC"/>
              </a:rPr>
              <a:t>与晨雾一同醒来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3E3414-36E3-4783-A3D3-096790E60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695825"/>
            <a:ext cx="5238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0312E"/>
                </a:solidFill>
                <a:latin typeface="Noto Serif SC"/>
                <a:ea typeface="Noto Serif SC"/>
                <a:cs typeface="Noto Serif SC"/>
              </a:defRPr>
            </a:pPr>
            <a:r>
              <a:rPr sz="1950" b="0">
                <a:solidFill>
                  <a:srgbClr val="20312E"/>
                </a:solidFill>
                <a:latin typeface="Noto Serif SC"/>
                <a:ea typeface="Noto Serif SC"/>
                <a:cs typeface="Noto Serif SC"/>
              </a:rPr>
              <a:t>木材与织物保留自然触感。</a:t>
            </a:r>
          </a:p>
          <a:p xmlns:a="http://schemas.openxmlformats.org/drawingml/2006/main">
            <a:pPr>
              <a:buNone/>
              <a:defRPr sz="1950" b="0">
                <a:solidFill>
                  <a:srgbClr val="20312E"/>
                </a:solidFill>
                <a:latin typeface="Noto Serif SC"/>
                <a:ea typeface="Noto Serif SC"/>
                <a:cs typeface="Noto Serif SC"/>
              </a:defRPr>
            </a:pPr>
            <a:r>
              <a:rPr sz="1950" b="0">
                <a:solidFill>
                  <a:srgbClr val="20312E"/>
                </a:solidFill>
                <a:latin typeface="Noto Serif SC"/>
                <a:ea typeface="Noto Serif SC"/>
                <a:cs typeface="Noto Serif SC"/>
              </a:rPr>
              <a:t>窗景成为室内的主角，陈设保持克制。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EBB893-A33A-49AF-A9AA-E63B4ADB3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defRPr>
            </a:pPr>
            <a:r>
              <a:rPr sz="1050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BE27E3-F643-44EE-AD14-4E36B971E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defRPr>
            </a:pPr>
            <a:r>
              <a:rPr sz="1275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1986003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7E9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44a5ec7f2c434a"/>
          <a:srcRect xmlns:a="http://schemas.openxmlformats.org/drawingml/2006/main" l="24052" t="0" r="240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5715000" cy="61912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164852-17BD-4CFA-B21A-82FE4F8AA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6675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rPr>
              <a:t>茶事体验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32F438-49B0-4B63-A7F7-E5858762F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952625"/>
            <a:ext cx="51911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20312E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20312E"/>
                </a:solidFill>
                <a:latin typeface="Noto Serif SC"/>
                <a:ea typeface="Noto Serif SC"/>
                <a:cs typeface="Noto Serif SC"/>
              </a:rPr>
              <a:t>一盏清茶，半日闲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83F5F6-B770-4F7B-9013-5F3BA09ED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10000"/>
            <a:ext cx="5095875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0312E"/>
                </a:solidFill>
                <a:latin typeface="Noto Serif SC"/>
                <a:ea typeface="Noto Serif SC"/>
                <a:cs typeface="Noto Serif SC"/>
              </a:defRPr>
            </a:pPr>
            <a:r>
              <a:rPr sz="1950" b="0">
                <a:solidFill>
                  <a:srgbClr val="20312E"/>
                </a:solidFill>
                <a:latin typeface="Noto Serif SC"/>
                <a:ea typeface="Noto Serif SC"/>
                <a:cs typeface="Noto Serif SC"/>
              </a:rPr>
              <a:t>在靠窗的茶席坐下。</a:t>
            </a:r>
          </a:p>
          <a:p xmlns:a="http://schemas.openxmlformats.org/drawingml/2006/main">
            <a:pPr>
              <a:buNone/>
              <a:defRPr sz="1950" b="0">
                <a:solidFill>
                  <a:srgbClr val="20312E"/>
                </a:solidFill>
                <a:latin typeface="Noto Serif SC"/>
                <a:ea typeface="Noto Serif SC"/>
                <a:cs typeface="Noto Serif SC"/>
              </a:defRPr>
            </a:pPr>
            <a:r>
              <a:rPr sz="1950" b="0">
                <a:solidFill>
                  <a:srgbClr val="20312E"/>
                </a:solidFill>
                <a:latin typeface="Noto Serif SC"/>
                <a:ea typeface="Noto Serif SC"/>
                <a:cs typeface="Noto Serif SC"/>
              </a:rPr>
              <a:t>把交谈、独处与看山的时间留给客人。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2BF1E0-884A-43ED-95A5-9A6585D84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defRPr>
            </a:pPr>
            <a:r>
              <a:rPr sz="1050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AA0E7F-8D76-4EA9-A2CC-56B57ED95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defRPr>
            </a:pPr>
            <a:r>
              <a:rPr sz="1275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54065241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EF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EABA33-4EDF-4895-A716-510A360DC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857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5B55E3-41DD-4D7E-A123-C146CFFAB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6762750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75" b="1">
                <a:solidFill>
                  <a:srgbClr val="203C32"/>
                </a:solidFill>
                <a:latin typeface="Noto Serif SC"/>
                <a:ea typeface="Noto Serif SC"/>
                <a:cs typeface="Noto Serif SC"/>
              </a:defRPr>
            </a:pPr>
            <a:r>
              <a:rPr sz="3675" b="1">
                <a:solidFill>
                  <a:srgbClr val="203C32"/>
                </a:solidFill>
                <a:latin typeface="Noto Serif SC"/>
                <a:ea typeface="Noto Serif SC"/>
                <a:cs typeface="Noto Serif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39ECA6-4D5C-4BA4-8762-8EF254912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048000"/>
            <a:ext cx="3619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03C32"/>
                </a:solidFill>
                <a:latin typeface="Noto Serif SC"/>
                <a:ea typeface="Noto Serif SC"/>
                <a:cs typeface="Noto Serif SC"/>
              </a:defRPr>
            </a:pPr>
            <a:r>
              <a:rPr sz="1950" b="0">
                <a:solidFill>
                  <a:srgbClr val="203C32"/>
                </a:solidFill>
                <a:latin typeface="Noto Serif SC"/>
                <a:ea typeface="Noto Serif SC"/>
                <a:cs typeface="Noto Serif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14FF45-926F-4905-8588-29CAA3267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1562100"/>
            <a:ext cx="342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defRPr>
            </a:pPr>
            <a:r>
              <a:rPr sz="2175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93D9A5-7E12-4573-B613-18D27F0D7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defRPr>
            </a:pPr>
            <a:r>
              <a:rPr sz="1050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D351D1-76CA-433B-8366-9C19A278D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defRPr>
            </a:pPr>
            <a:r>
              <a:rPr sz="1275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815FF1-5906-496A-B9CD-E97D10EEB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0E4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402786-A1CC-4CAE-9E54-1FD0CB62A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rPr>
              <a:t>栖山集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71F39D-6FC8-4BC7-A84C-E520E3F3F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04875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rPr>
              <a:t>把一天交给山间的节奏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2786E4-7597-4F5D-8640-91751CC2C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38325"/>
            <a:ext cx="10953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rPr>
              <a:t>体验编排示意 · 非实际开放日程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1800EA-700C-455A-96AA-5CC1460AF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7EEF11-C303-42D7-9AA4-26A7E49E3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18FDE3-9925-4915-B9EE-2141C874E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95600"/>
            <a:ext cx="244792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3B3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18F5FA-8A0B-4762-A5BB-8F19159FE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38475"/>
            <a:ext cx="22193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3F0E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3F0E4"/>
                </a:solidFill>
                <a:latin typeface="Microsoft YaHei"/>
                <a:ea typeface="Microsoft YaHei"/>
                <a:cs typeface="Microsoft YaHei"/>
              </a:rPr>
              <a:t>清晨观雾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28C0F8-50B8-4E90-925B-F07312B01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010025"/>
            <a:ext cx="24479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27A5A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A16FB6-87E5-46D5-9259-3647A6A52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67200"/>
            <a:ext cx="23145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FD4346-6D3A-4EA6-A682-287A3528B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895600"/>
            <a:ext cx="244792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27A5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E118B2-165A-4946-984D-5B5DF1E03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038475"/>
            <a:ext cx="22193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3F0E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3F0E4"/>
                </a:solidFill>
                <a:latin typeface="Microsoft YaHei"/>
                <a:ea typeface="Microsoft YaHei"/>
                <a:cs typeface="Microsoft YaHei"/>
              </a:rPr>
              <a:t>午后行走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D685B0-5A96-48EB-8552-13E49E0D6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010025"/>
            <a:ext cx="24479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27A5A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94AD8E-5213-42CE-A254-DDD62F61E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267200"/>
            <a:ext cx="23145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1D95B0-0D03-45F8-8205-C1285D521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895600"/>
            <a:ext cx="244792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3B30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B44D26-BD87-45D3-8D5B-84E3402FF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3038475"/>
            <a:ext cx="22193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3F0E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3F0E4"/>
                </a:solidFill>
                <a:latin typeface="Microsoft YaHei"/>
                <a:ea typeface="Microsoft YaHei"/>
                <a:cs typeface="Microsoft YaHei"/>
              </a:rPr>
              <a:t>傍晚看山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6967502-D1A7-4B71-9FCD-2D680DFCA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4010025"/>
            <a:ext cx="24479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27A5A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2402554-BA8C-49DC-86B5-E0FA82762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4267200"/>
            <a:ext cx="23145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5127B55-75E9-4890-931A-ED77AC7A4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895600"/>
            <a:ext cx="244792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27A5A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9D3D7C9-0297-4358-8A7D-71E6BC8E8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038475"/>
            <a:ext cx="22193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3F0E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3F0E4"/>
                </a:solidFill>
                <a:latin typeface="Microsoft YaHei"/>
                <a:ea typeface="Microsoft YaHei"/>
                <a:cs typeface="Microsoft YaHei"/>
              </a:rPr>
              <a:t>夜间静坐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AC780E6-F5DB-46E2-966A-CBFDBDE9B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4010025"/>
            <a:ext cx="24479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27A5A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91DBD5F-EB92-42D2-882D-B36E574ED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4267200"/>
            <a:ext cx="23145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21EF7F7-FEC6-4C5B-BA9A-CFAB967E4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00650"/>
            <a:ext cx="24479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rPr>
              <a:t>一片光，打开新的一天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F5E9A20-0AA3-402E-9FAF-1786933D7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200650"/>
            <a:ext cx="24479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rPr>
              <a:t>留意脚边与沿途的变化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39AA91F-20DA-4F9F-8CB4-DEFBA01BB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5200650"/>
            <a:ext cx="24479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rPr>
              <a:t>停下来，看看山的层次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027EDAA-F11C-4E59-AA8B-774EB5EDF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200650"/>
            <a:ext cx="24479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rPr>
              <a:t>让喧闹在窗外慢慢远去</a:t>
            </a:r>
          </a:p>
        </p:txBody>
      </p:sp>
    </p:spTree>
    <p:extLst>
      <p:ext uri="{BB962C8B-B14F-4D97-AF65-F5344CB8AC3E}">
        <p14:creationId xmlns:p14="http://schemas.microsoft.com/office/powerpoint/2010/main" val="17014269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EF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418205-1755-4864-83C4-149A2BDB2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561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rPr>
              <a:t>四季内容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014592-C528-4008-A62A-CC095E5B1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5810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203C3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203C32"/>
                </a:solidFill>
                <a:latin typeface="Noto Serif SC"/>
                <a:ea typeface="Noto Serif SC"/>
                <a:cs typeface="Noto Serif SC"/>
              </a:rPr>
              <a:t>春生  夏长</a:t>
            </a:r>
          </a:p>
          <a:p xmlns:a="http://schemas.openxmlformats.org/drawingml/2006/main">
            <a:pPr>
              <a:buNone/>
              <a:defRPr sz="3600" b="1">
                <a:solidFill>
                  <a:srgbClr val="203C3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203C32"/>
                </a:solidFill>
                <a:latin typeface="Noto Serif SC"/>
                <a:ea typeface="Noto Serif SC"/>
                <a:cs typeface="Noto Serif SC"/>
              </a:rPr>
              <a:t>秋收  冬藏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C9CDA9-4857-433F-B77F-8AFA6CFAC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561975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03C32"/>
                </a:solidFill>
                <a:latin typeface="Noto Serif SC"/>
                <a:ea typeface="Noto Serif SC"/>
                <a:cs typeface="Noto Serif SC"/>
              </a:defRPr>
            </a:pPr>
            <a:r>
              <a:rPr sz="2100" b="0">
                <a:solidFill>
                  <a:srgbClr val="203C32"/>
                </a:solidFill>
                <a:latin typeface="Noto Serif SC"/>
                <a:ea typeface="Noto Serif SC"/>
                <a:cs typeface="Noto Serif SC"/>
              </a:rPr>
              <a:t>以植物、光线与食物的变化组织内容。</a:t>
            </a:r>
          </a:p>
          <a:p xmlns:a="http://schemas.openxmlformats.org/drawingml/2006/main">
            <a:pPr>
              <a:buNone/>
              <a:defRPr sz="2100" b="0">
                <a:solidFill>
                  <a:srgbClr val="203C32"/>
                </a:solidFill>
                <a:latin typeface="Noto Serif SC"/>
                <a:ea typeface="Noto Serif SC"/>
                <a:cs typeface="Noto Serif SC"/>
              </a:defRPr>
            </a:pPr>
            <a:r>
              <a:rPr sz="2100" b="0">
                <a:solidFill>
                  <a:srgbClr val="203C32"/>
                </a:solidFill>
                <a:latin typeface="Noto Serif SC"/>
                <a:ea typeface="Noto Serif SC"/>
                <a:cs typeface="Noto Serif SC"/>
              </a:rPr>
              <a:t>同一个地方，在不同季节有不同的表达。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1c6fdaa9ca4c16"/>
          <a:srcRect xmlns:a="http://schemas.openxmlformats.org/drawingml/2006/main" l="26431" t="0" r="2643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00875" y="0"/>
            <a:ext cx="5191125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454B9F-FE27-472F-9245-397233CF5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defRPr>
            </a:pPr>
            <a:r>
              <a:rPr sz="1050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A53E5D-DEFC-4B87-A313-EC452C45F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defRPr>
            </a:pPr>
            <a:r>
              <a:rPr sz="1275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07122589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E7E9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5a9bdc0460485e"/>
          <a:srcRect xmlns:a="http://schemas.openxmlformats.org/drawingml/2006/main" l="25782" t="0" r="257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0"/>
            <a:ext cx="5334000" cy="61912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ACA308-8B69-4A1F-8AF5-ED0749382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561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rPr>
              <a:t>材质与色彩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A17387-13B5-47F3-998F-E00121FDA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5905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100" b="1">
                <a:solidFill>
                  <a:srgbClr val="20312E"/>
                </a:solidFill>
                <a:latin typeface="Noto Serif SC"/>
                <a:ea typeface="Noto Serif SC"/>
                <a:cs typeface="Noto Serif SC"/>
              </a:defRPr>
            </a:pPr>
            <a:r>
              <a:rPr sz="5100" b="1">
                <a:solidFill>
                  <a:srgbClr val="20312E"/>
                </a:solidFill>
                <a:latin typeface="Noto Serif SC"/>
                <a:ea typeface="Noto Serif SC"/>
                <a:cs typeface="Noto Serif SC"/>
              </a:rPr>
              <a:t>自然本色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0F21BB-F013-4953-845B-4E2508BDC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5524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0312E"/>
                </a:solidFill>
                <a:latin typeface="Noto Serif SC"/>
                <a:ea typeface="Noto Serif SC"/>
                <a:cs typeface="Noto Serif SC"/>
              </a:defRPr>
            </a:pPr>
            <a:r>
              <a:rPr sz="2025" b="0">
                <a:solidFill>
                  <a:srgbClr val="20312E"/>
                </a:solidFill>
                <a:latin typeface="Noto Serif SC"/>
                <a:ea typeface="Noto Serif SC"/>
                <a:cs typeface="Noto Serif SC"/>
              </a:rPr>
              <a:t>米白承接文字，松绿呼应山林。</a:t>
            </a:r>
          </a:p>
          <a:p xmlns:a="http://schemas.openxmlformats.org/drawingml/2006/main">
            <a:pPr>
              <a:buNone/>
              <a:defRPr sz="2025" b="0">
                <a:solidFill>
                  <a:srgbClr val="20312E"/>
                </a:solidFill>
                <a:latin typeface="Noto Serif SC"/>
                <a:ea typeface="Noto Serif SC"/>
                <a:cs typeface="Noto Serif SC"/>
              </a:defRPr>
            </a:pPr>
            <a:r>
              <a:rPr sz="2025" b="0">
                <a:solidFill>
                  <a:srgbClr val="20312E"/>
                </a:solidFill>
                <a:latin typeface="Noto Serif SC"/>
                <a:ea typeface="Noto Serif SC"/>
                <a:cs typeface="Noto Serif SC"/>
              </a:rPr>
              <a:t>木色、陶器与少量朱砂色建立温度。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E1F594-14E2-41D9-8B2A-536F81352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defRPr>
            </a:pPr>
            <a:r>
              <a:rPr sz="1050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CF8406-17B4-4461-979C-A7162359A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defRPr>
            </a:pPr>
            <a:r>
              <a:rPr sz="1275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82393482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E7E9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4B5511-74DB-4E9D-B5A8-1F6915BE8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9A513B"/>
                </a:solidFill>
                <a:latin typeface="Noto Serif SC"/>
                <a:ea typeface="Noto Serif SC"/>
                <a:cs typeface="Noto Serif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C361D5-C75E-4707-BC79-10512631B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76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75" b="1">
                <a:solidFill>
                  <a:srgbClr val="20312E"/>
                </a:solidFill>
                <a:latin typeface="Noto Serif SC"/>
                <a:ea typeface="Noto Serif SC"/>
                <a:cs typeface="Noto Serif SC"/>
              </a:defRPr>
            </a:pPr>
            <a:r>
              <a:rPr sz="3975" b="1">
                <a:solidFill>
                  <a:srgbClr val="20312E"/>
                </a:solidFill>
                <a:latin typeface="Noto Serif SC"/>
                <a:ea typeface="Noto Serif SC"/>
                <a:cs typeface="Noto Serif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C73DF4-B985-4A49-B43F-7EA991369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57525"/>
            <a:ext cx="102870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0">
                <a:solidFill>
                  <a:srgbClr val="20312E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20312E"/>
                </a:solidFill>
                <a:latin typeface="Noto Serif SC"/>
                <a:ea typeface="Noto Serif SC"/>
                <a:cs typeface="Noto Serif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8D651C-1D17-4599-898A-5F1589593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defRPr>
            </a:pPr>
            <a:r>
              <a:rPr sz="1050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844C3F-3298-4775-B5A3-21F7CCE6F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defRPr>
            </a:pPr>
            <a:r>
              <a:rPr sz="1275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CA57ED-739F-45B4-B2BC-EF56236CD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0E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9B07FD-C948-4969-B0FA-1F0B9DA3A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rPr>
              <a:t>栖山集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437106-C752-4FAE-ACF4-1FF30F9ED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04875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rPr>
              <a:t>让品牌落在具体的触点上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40007B-3DBB-412F-B174-8FD95F0BA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38325"/>
            <a:ext cx="10953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rPr>
              <a:t>纸品应用排版示意 · 不虚填价格、联系方式或二维码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6CAD21-A054-44CA-A07C-3112B6451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3455AE-7C90-45D6-A94B-BCF93A9B3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8D8167-020A-480F-B60B-D41E37894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62250"/>
            <a:ext cx="3238500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3CD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CE9D5B-FC60-4D06-9AFF-2E6524B67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67000"/>
            <a:ext cx="3238500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0E4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8B85C8-2A11-4699-A11B-53B332655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67000"/>
            <a:ext cx="3238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27A5A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A25785-1C17-4736-9AAF-CB411951A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2914650"/>
            <a:ext cx="2819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rPr>
              <a:t>栖山集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CD17C6-EE97-475B-9437-9424676D1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3562350"/>
            <a:ext cx="2819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rPr>
              <a:t>山间一页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E14951-1EDA-4BCA-B1BB-EF79046BF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62475"/>
            <a:ext cx="2714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27A5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986918-5E45-4724-A607-FEB30180E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772025"/>
            <a:ext cx="22764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27A5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674FC7-97AA-4360-B893-C9ACAE5C0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81575"/>
            <a:ext cx="18383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27A5A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A0140A-67F9-4FEB-B1E0-DBCBB88C7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91125"/>
            <a:ext cx="14001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27A5A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35A3AA-7CDC-444A-8536-340968490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2762250"/>
            <a:ext cx="3238500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3CD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1149957-98E6-476E-86FC-D7F4A7B21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667000"/>
            <a:ext cx="3238500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3B30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BEE715-FBC4-48D1-B659-0DAC90967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667000"/>
            <a:ext cx="3238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27A5A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8EF472-595D-40B5-BFBC-A3C1D0EF5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2819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3F0E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F3F0E4"/>
                </a:solidFill>
                <a:latin typeface="Microsoft YaHei"/>
                <a:ea typeface="Microsoft YaHei"/>
                <a:cs typeface="Microsoft YaHei"/>
              </a:rPr>
              <a:t>栖山集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F0EBA8-6A9A-4D64-AC93-6DF8D0589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562350"/>
            <a:ext cx="2819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F3F0E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3F0E4"/>
                </a:solidFill>
                <a:latin typeface="Microsoft YaHei"/>
                <a:ea typeface="Microsoft YaHei"/>
                <a:cs typeface="Microsoft YaHei"/>
              </a:rPr>
              <a:t>茶席片刻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E15AD4A-CEF1-427F-AFD2-A05CF7BAD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4562475"/>
            <a:ext cx="2714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0E4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3172774-7F46-4811-8035-8F82B1643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4772025"/>
            <a:ext cx="22764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0E4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57AB074-A963-449E-9670-6460D3EAD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4981575"/>
            <a:ext cx="18383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0E4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C37491B-F1D8-4652-B43D-B7E4E8702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5191125"/>
            <a:ext cx="14001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0E4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1F6704A-1679-44EF-A822-44D9B284E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62250"/>
            <a:ext cx="3238500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3CD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C0A3A3D-CE6D-461B-87DF-70DABD724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2667000"/>
            <a:ext cx="3238500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0E4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8D971C0-8807-416F-9EB4-70B914639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2667000"/>
            <a:ext cx="3238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27A5A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668A35A-A82D-4FE4-8087-E12BC13E8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2914650"/>
            <a:ext cx="2819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927A5A"/>
                </a:solidFill>
                <a:latin typeface="Microsoft YaHei"/>
                <a:ea typeface="Microsoft YaHei"/>
                <a:cs typeface="Microsoft YaHei"/>
              </a:rPr>
              <a:t>栖山集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145A1E6-6251-452A-A7F6-DDDCE9606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62350"/>
            <a:ext cx="2819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253B30"/>
                </a:solidFill>
                <a:latin typeface="Microsoft YaHei"/>
                <a:ea typeface="Microsoft YaHei"/>
                <a:cs typeface="Microsoft YaHei"/>
              </a:rPr>
              <a:t>四季来信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C941C35-B827-48DE-B085-DF29C5958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562475"/>
            <a:ext cx="2714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27A5A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A856684-EBC6-49F6-B7F1-5A98E8572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772025"/>
            <a:ext cx="22764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27A5A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3E63523-5B95-44E3-9D2B-070F63AF3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981575"/>
            <a:ext cx="18383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27A5A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4D41FCF-4157-40E1-A150-C71E9C5F9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5191125"/>
            <a:ext cx="14001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27A5A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46744781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3EF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f62d77548142a5"/>
          <a:srcRect xmlns:a="http://schemas.openxmlformats.org/drawingml/2006/main" l="22322" t="0" r="22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912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FDA346-A7CE-4C31-8FE8-8C96C40E8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523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9A513B"/>
                </a:solidFill>
                <a:latin typeface="Noto Serif SC"/>
                <a:ea typeface="Noto Serif SC"/>
                <a:cs typeface="Noto Serif SC"/>
              </a:defRPr>
            </a:pPr>
            <a:r>
              <a:rPr sz="2700" b="1">
                <a:solidFill>
                  <a:srgbClr val="9A513B"/>
                </a:solidFill>
                <a:latin typeface="Noto Serif SC"/>
                <a:ea typeface="Noto Serif SC"/>
                <a:cs typeface="Noto Serif SC"/>
              </a:rPr>
              <a:t>栖山集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7730E8-1790-4F7E-B405-8C314BB77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5191125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350" b="1">
                <a:solidFill>
                  <a:srgbClr val="203C32"/>
                </a:solidFill>
                <a:latin typeface="Noto Serif SC"/>
                <a:ea typeface="Noto Serif SC"/>
                <a:cs typeface="Noto Serif SC"/>
              </a:defRPr>
            </a:pPr>
            <a:r>
              <a:rPr sz="4350" b="1">
                <a:solidFill>
                  <a:srgbClr val="203C32"/>
                </a:solidFill>
                <a:latin typeface="Noto Serif SC"/>
                <a:ea typeface="Noto Serif SC"/>
                <a:cs typeface="Noto Serif SC"/>
              </a:rPr>
              <a:t>住进风景</a:t>
            </a:r>
          </a:p>
          <a:p xmlns:a="http://schemas.openxmlformats.org/drawingml/2006/main">
            <a:pPr>
              <a:buNone/>
              <a:defRPr sz="4350" b="1">
                <a:solidFill>
                  <a:srgbClr val="203C32"/>
                </a:solidFill>
                <a:latin typeface="Noto Serif SC"/>
                <a:ea typeface="Noto Serif SC"/>
                <a:cs typeface="Noto Serif SC"/>
              </a:defRPr>
            </a:pPr>
            <a:r>
              <a:rPr sz="4350" b="1">
                <a:solidFill>
                  <a:srgbClr val="203C32"/>
                </a:solidFill>
                <a:latin typeface="Noto Serif SC"/>
                <a:ea typeface="Noto Serif SC"/>
                <a:cs typeface="Noto Serif SC"/>
              </a:rPr>
              <a:t>也住进生活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BBFA7C-035B-4FCE-A36E-55EA235CA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5143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03C32"/>
                </a:solidFill>
                <a:latin typeface="Noto Serif SC"/>
                <a:ea typeface="Noto Serif SC"/>
                <a:cs typeface="Noto Serif SC"/>
              </a:defRPr>
            </a:pPr>
            <a:r>
              <a:rPr sz="1800" b="0">
                <a:solidFill>
                  <a:srgbClr val="203C32"/>
                </a:solidFill>
                <a:latin typeface="Noto Serif SC"/>
                <a:ea typeface="Noto Serif SC"/>
                <a:cs typeface="Noto Serif SC"/>
              </a:rPr>
              <a:t>文旅品牌设计</a:t>
            </a:r>
          </a:p>
          <a:p xmlns:a="http://schemas.openxmlformats.org/drawingml/2006/main">
            <a:pPr>
              <a:buNone/>
              <a:defRPr sz="1800" b="0">
                <a:solidFill>
                  <a:srgbClr val="203C32"/>
                </a:solidFill>
                <a:latin typeface="Noto Serif SC"/>
                <a:ea typeface="Noto Serif SC"/>
                <a:cs typeface="Noto Serif SC"/>
              </a:defRPr>
            </a:pPr>
            <a:r>
              <a:rPr sz="1800" b="0">
                <a:solidFill>
                  <a:srgbClr val="203C32"/>
                </a:solidFill>
                <a:latin typeface="Noto Serif SC"/>
                <a:ea typeface="Noto Serif SC"/>
                <a:cs typeface="Noto Serif SC"/>
              </a:rPr>
              <a:t>八戒智创设计展示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1C4723-1BE6-4848-B21A-BC04FDAA7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defRPr>
            </a:pPr>
            <a:r>
              <a:rPr sz="1050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9F74EE-5D66-47D0-9DD5-1A03436B8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defRPr>
            </a:pPr>
            <a:r>
              <a:rPr sz="1275" b="0">
                <a:solidFill>
                  <a:srgbClr val="566861"/>
                </a:solidFill>
                <a:latin typeface="Noto Serif SC"/>
                <a:ea typeface="Noto Serif SC"/>
                <a:cs typeface="Noto Serif SC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8680580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2026-09-26T21:05:56.3280000Z</dcterms:created>
  <dcterms:modified xsi:type="dcterms:W3CDTF">2026-09-26T21:05:56.3280000Z</dcterms:modified>
</coreProperties>
</file>