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b4a41f16b6b4833" /><Relationship Type="http://schemas.openxmlformats.org/officeDocument/2006/relationships/extended-properties" Target="/docProps/app.xml" Id="Rd493959fa90a42f2" /><Relationship Type="http://schemas.openxmlformats.org/officeDocument/2006/relationships/officeDocument" Target="/ppt/presentation.xml" Id="R967b1802ea9a487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a09d50d2637453e"/>
  </p:sldMasterIdLst>
  <p:notesMasterIdLst>
    <p:notesMasterId xmlns:r="http://schemas.openxmlformats.org/officeDocument/2006/relationships" r:id="R01b4ab5735bf468d"/>
  </p:notesMasterIdLst>
  <p:sldIdLst>
    <p:sldId xmlns:r="http://schemas.openxmlformats.org/officeDocument/2006/relationships" id="256" r:id="R5d0d25d3916a4d92"/>
    <p:sldId xmlns:r="http://schemas.openxmlformats.org/officeDocument/2006/relationships" id="257" r:id="R83271f4093bf4d11"/>
    <p:sldId xmlns:r="http://schemas.openxmlformats.org/officeDocument/2006/relationships" id="258" r:id="R0638cce6acd641f3"/>
    <p:sldId xmlns:r="http://schemas.openxmlformats.org/officeDocument/2006/relationships" id="259" r:id="Rda0ea31150904d11"/>
    <p:sldId xmlns:r="http://schemas.openxmlformats.org/officeDocument/2006/relationships" id="260" r:id="Re4a931dfc3e244df"/>
    <p:sldId xmlns:r="http://schemas.openxmlformats.org/officeDocument/2006/relationships" id="261" r:id="Rcf6e034aed894a34"/>
    <p:sldId xmlns:r="http://schemas.openxmlformats.org/officeDocument/2006/relationships" id="262" r:id="Rc5efbb22e7b443da"/>
    <p:sldId xmlns:r="http://schemas.openxmlformats.org/officeDocument/2006/relationships" id="263" r:id="Rd0858c1ae0a6414f"/>
    <p:sldId xmlns:r="http://schemas.openxmlformats.org/officeDocument/2006/relationships" id="264" r:id="R9fb9cd713eb047df"/>
    <p:sldId xmlns:r="http://schemas.openxmlformats.org/officeDocument/2006/relationships" id="265" r:id="Rc611a9c1bf02472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611ae9f38ff4868" /><Relationship Type="http://schemas.openxmlformats.org/officeDocument/2006/relationships/slideMaster" Target="/ppt/slideMasters/slideMaster1.xml" Id="Rda09d50d2637453e" /><Relationship Type="http://schemas.openxmlformats.org/officeDocument/2006/relationships/notesMaster" Target="/ppt/notesMasters/notesMaster1.xml" Id="R01b4ab5735bf468d" /><Relationship Type="http://schemas.openxmlformats.org/officeDocument/2006/relationships/presProps" Target="/ppt/presProps.xml" Id="Rdd2c9eb8333d4e18" /><Relationship Type="http://schemas.openxmlformats.org/officeDocument/2006/relationships/tableStyles" Target="/ppt/tableStyles.xml" Id="R5d550bc1eaae432b" /><Relationship Type="http://schemas.openxmlformats.org/officeDocument/2006/relationships/slide" Target="/ppt/slides/slide1.xml" Id="R5d0d25d3916a4d92" /><Relationship Type="http://schemas.openxmlformats.org/officeDocument/2006/relationships/slide" Target="/ppt/slides/slide2.xml" Id="R83271f4093bf4d11" /><Relationship Type="http://schemas.openxmlformats.org/officeDocument/2006/relationships/slide" Target="/ppt/slides/slide3.xml" Id="R0638cce6acd641f3" /><Relationship Type="http://schemas.openxmlformats.org/officeDocument/2006/relationships/slide" Target="/ppt/slides/slide4.xml" Id="Rda0ea31150904d11" /><Relationship Type="http://schemas.openxmlformats.org/officeDocument/2006/relationships/slide" Target="/ppt/slides/slide5.xml" Id="Re4a931dfc3e244df" /><Relationship Type="http://schemas.openxmlformats.org/officeDocument/2006/relationships/slide" Target="/ppt/slides/slide6.xml" Id="Rcf6e034aed894a34" /><Relationship Type="http://schemas.openxmlformats.org/officeDocument/2006/relationships/slide" Target="/ppt/slides/slide7.xml" Id="Rc5efbb22e7b443da" /><Relationship Type="http://schemas.openxmlformats.org/officeDocument/2006/relationships/slide" Target="/ppt/slides/slide8.xml" Id="Rd0858c1ae0a6414f" /><Relationship Type="http://schemas.openxmlformats.org/officeDocument/2006/relationships/slide" Target="/ppt/slides/slide9.xml" Id="R9fb9cd713eb047df" /><Relationship Type="http://schemas.openxmlformats.org/officeDocument/2006/relationships/slide" Target="/ppt/slides/slide10.xml" Id="Rc611a9c1bf02472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32c1ac66a5482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d1fbf4e75b4e7e" /><Relationship Type="http://schemas.openxmlformats.org/officeDocument/2006/relationships/notesMaster" Target="/ppt/notesMasters/notesMaster1.xml" Id="R62c681bc74ea47b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3c3f6d817764155" /><Relationship Type="http://schemas.openxmlformats.org/officeDocument/2006/relationships/notesMaster" Target="/ppt/notesMasters/notesMaster1.xml" Id="Rc5c49896039f4b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eb41174624a4aa7" /><Relationship Type="http://schemas.openxmlformats.org/officeDocument/2006/relationships/notesMaster" Target="/ppt/notesMasters/notesMaster1.xml" Id="R9c76e78dd8214df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fa237a12bdd4e47" /><Relationship Type="http://schemas.openxmlformats.org/officeDocument/2006/relationships/notesMaster" Target="/ppt/notesMasters/notesMaster1.xml" Id="Rf230fa005da249c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343a3f954a0497b" /><Relationship Type="http://schemas.openxmlformats.org/officeDocument/2006/relationships/notesMaster" Target="/ppt/notesMasters/notesMaster1.xml" Id="Ra7c342a401824ae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fb686500ba14969" /><Relationship Type="http://schemas.openxmlformats.org/officeDocument/2006/relationships/notesMaster" Target="/ppt/notesMasters/notesMaster1.xml" Id="R848a58c47d6548e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9d6453a816947b3" /><Relationship Type="http://schemas.openxmlformats.org/officeDocument/2006/relationships/notesMaster" Target="/ppt/notesMasters/notesMaster1.xml" Id="Rf082a8f99fca4a2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a9cdf0781b242eb" /><Relationship Type="http://schemas.openxmlformats.org/officeDocument/2006/relationships/notesMaster" Target="/ppt/notesMasters/notesMaster1.xml" Id="R75bc16b87190498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70d68fd71a54e1c" /><Relationship Type="http://schemas.openxmlformats.org/officeDocument/2006/relationships/notesMaster" Target="/ppt/notesMasters/notesMaster1.xml" Id="R432f480817494df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1e470e398354f7f" /><Relationship Type="http://schemas.openxmlformats.org/officeDocument/2006/relationships/notesMaster" Target="/ppt/notesMasters/notesMaster1.xml" Id="R05beeb426172486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c4b64fc9e6444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7997e1207a945f3" /><Relationship Type="http://schemas.openxmlformats.org/officeDocument/2006/relationships/slideLayout" Target="/ppt/slideLayouts/slideLayout1.xml" Id="R78b3ee8789a54b7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8b3ee8789a54b7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6aae9f1cbd4b50" /><Relationship Type="http://schemas.openxmlformats.org/officeDocument/2006/relationships/image" Target="/ppt/media/image.png" Id="R03a0061658c2496f" /><Relationship Type="http://schemas.openxmlformats.org/officeDocument/2006/relationships/notesSlide" Target="/ppt/notesSlides/notesSlide1.xml" Id="Rb08c19422d9147d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4b0cb146fc4faf" /><Relationship Type="http://schemas.openxmlformats.org/officeDocument/2006/relationships/notesSlide" Target="/ppt/notesSlides/notesSlide2.xml" Id="R535162b0c2ad42a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4d0b342187497c" /><Relationship Type="http://schemas.openxmlformats.org/officeDocument/2006/relationships/notesSlide" Target="/ppt/notesSlides/notesSlide3.xml" Id="Racc0ccf28b8e423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dcbd0d13f044df" /><Relationship Type="http://schemas.openxmlformats.org/officeDocument/2006/relationships/image" Target="/ppt/media/image2.png" Id="R286bbf8edcc5413e" /><Relationship Type="http://schemas.openxmlformats.org/officeDocument/2006/relationships/notesSlide" Target="/ppt/notesSlides/notesSlide4.xml" Id="Rfe551974a0da4b4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dbf77c630c464a" /><Relationship Type="http://schemas.openxmlformats.org/officeDocument/2006/relationships/notesSlide" Target="/ppt/notesSlides/notesSlide5.xml" Id="R902424b089bd4d4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51749453d243b9" /><Relationship Type="http://schemas.openxmlformats.org/officeDocument/2006/relationships/notesSlide" Target="/ppt/notesSlides/notesSlide6.xml" Id="R531500b0a89e40e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b30a8a256b4dc4" /><Relationship Type="http://schemas.openxmlformats.org/officeDocument/2006/relationships/notesSlide" Target="/ppt/notesSlides/notesSlide7.xml" Id="Ra9f0decf8336489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3449f2169a439a" /><Relationship Type="http://schemas.openxmlformats.org/officeDocument/2006/relationships/image" Target="/ppt/media/image3.png" Id="Rb6a80bf467ef47dd" /><Relationship Type="http://schemas.openxmlformats.org/officeDocument/2006/relationships/notesSlide" Target="/ppt/notesSlides/notesSlide8.xml" Id="R6c37303ec9f54fe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97972277464291" /><Relationship Type="http://schemas.openxmlformats.org/officeDocument/2006/relationships/image" Target="/ppt/media/image4.png" Id="R13827ce198464e75" /><Relationship Type="http://schemas.openxmlformats.org/officeDocument/2006/relationships/notesSlide" Target="/ppt/notesSlides/notesSlide9.xml" Id="Rb7ed725683004df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718342e58548b7" /><Relationship Type="http://schemas.openxmlformats.org/officeDocument/2006/relationships/image" Target="/ppt/media/image5.png" Id="R4d297be156904130" /><Relationship Type="http://schemas.openxmlformats.org/officeDocument/2006/relationships/notesSlide" Target="/ppt/notesSlides/notesSlide10.xml" Id="R2c4cbd72a9e54f4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3C275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a0061658c2496f"/>
          <a:srcRect xmlns:a="http://schemas.openxmlformats.org/drawingml/2006/main" l="20029" t="0" r="200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19750" y="0"/>
            <a:ext cx="6572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BFF5B9-274E-48DE-BC37-2F4121235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953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C275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4D3A7A-11A3-4C92-8CD1-3CC02923E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66750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FFF8CE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FFF8CE"/>
                </a:solidFill>
                <a:latin typeface="Noto Sans SC"/>
                <a:ea typeface="Noto Sans SC"/>
                <a:cs typeface="Noto Sans SC"/>
              </a:rPr>
              <a:t>社区零售品牌提案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B2463D-D2CC-45D4-8598-2D181BEDA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90750"/>
            <a:ext cx="4762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1">
                <a:solidFill>
                  <a:srgbClr val="FFF8CE"/>
                </a:solidFill>
                <a:latin typeface="Noto Sans SC"/>
                <a:ea typeface="Noto Sans SC"/>
                <a:cs typeface="Noto Sans SC"/>
              </a:defRPr>
            </a:pPr>
            <a:r>
              <a:rPr sz="3825" b="1">
                <a:solidFill>
                  <a:srgbClr val="FFF8CE"/>
                </a:solidFill>
                <a:latin typeface="Noto Sans SC"/>
                <a:ea typeface="Noto Sans SC"/>
                <a:cs typeface="Noto Sans SC"/>
              </a:rPr>
              <a:t>把熟悉的日常，</a:t>
            </a:r>
          </a:p>
          <a:p xmlns:a="http://schemas.openxmlformats.org/drawingml/2006/main">
            <a:pPr>
              <a:buNone/>
              <a:defRPr sz="3825" b="1">
                <a:solidFill>
                  <a:srgbClr val="FFF8CE"/>
                </a:solidFill>
                <a:latin typeface="Noto Sans SC"/>
                <a:ea typeface="Noto Sans SC"/>
                <a:cs typeface="Noto Sans SC"/>
              </a:defRPr>
            </a:pPr>
            <a:r>
              <a:rPr sz="3825" b="1">
                <a:solidFill>
                  <a:srgbClr val="FFF8CE"/>
                </a:solidFill>
                <a:latin typeface="Noto Sans SC"/>
                <a:ea typeface="Noto Sans SC"/>
                <a:cs typeface="Noto Sans SC"/>
              </a:rPr>
              <a:t>做得更近。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946DAB-36A9-4090-AA7B-ABD7AF736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53125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FFF8CE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FFF8CE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</p:spTree>
    <p:extLst>
      <p:ext uri="{BB962C8B-B14F-4D97-AF65-F5344CB8AC3E}">
        <p14:creationId xmlns:p14="http://schemas.microsoft.com/office/powerpoint/2010/main" val="10809995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C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D8DEE4-E52F-4BD7-9FDA-E1CAD47DC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62125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0" b="1">
                <a:solidFill>
                  <a:srgbClr val="8B67DC"/>
                </a:solidFill>
                <a:latin typeface="Noto Sans SC"/>
                <a:ea typeface="Noto Sans SC"/>
                <a:cs typeface="Noto Sans SC"/>
              </a:defRPr>
            </a:pPr>
            <a:r>
              <a:rPr sz="9750" b="1">
                <a:solidFill>
                  <a:srgbClr val="8B67DC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3DE541-EBDB-4611-8874-74BD05E0B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790700"/>
            <a:ext cx="714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550" b="1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B5AF02-4931-4DCD-AFDC-BDF049C89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781300"/>
            <a:ext cx="7048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F9142A-88EC-4381-BC43-EE18C8289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81D8AD-D6DB-4E8F-9024-996F6C5F4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BF2CB8-8B11-4780-9A89-BD4BE38D5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EC96A6-11E8-485D-9697-AB92D0BD9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C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0CEF6B-B748-4029-A479-6DB67808A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社区零售品牌提案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2A00BF-1844-44CD-AB7B-6D0E1C0EF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B99A7E-6B40-43BC-AD80-0230C6DDD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66CD4A-C481-41DD-AA2D-847177BB7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把熟悉的日常，做得更近。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6ABD3C-22F6-433F-B292-873A2C920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从一次进店，到下一次想起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A73EAA-C345-45F0-877C-B1B47E1B8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38500"/>
            <a:ext cx="4667250" cy="2447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274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93FB66-B94E-428C-A6F7-94D9B41E1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448050"/>
            <a:ext cx="42291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50DE70-3A06-4963-92F9-A40F25F8C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514725"/>
            <a:ext cx="38195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邻拾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272095-D100-44CA-9654-738AB3BF0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238625"/>
            <a:ext cx="742950" cy="122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DDB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FFA2C1-E77D-41BA-935A-C57C0885B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4391025"/>
            <a:ext cx="495300" cy="352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121D48-5B42-4284-B4A3-30B4DF509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266825" y="4933950"/>
            <a:ext cx="5048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3B274D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BB8808-C3E1-4D4B-88D3-81707EC46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1225" y="4238625"/>
            <a:ext cx="742950" cy="122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DDB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E1CEB4-5DFC-4A6F-9127-D0BD52214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4391025"/>
            <a:ext cx="495300" cy="352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EBF287-D19C-4F27-958A-C4465AEA1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86000" y="4933950"/>
            <a:ext cx="5048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3B274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9C96FD-21CD-4C1C-8D20-2475D3086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4238625"/>
            <a:ext cx="742950" cy="122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DDB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CCF6C3-FEE9-4292-9731-F9669A068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4391025"/>
            <a:ext cx="495300" cy="352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1C2CA4F-E846-481C-BAB9-FB9E381C3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305175" y="4933950"/>
            <a:ext cx="5048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3B274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A58223-0076-4848-A024-5DFC31DA5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4238625"/>
            <a:ext cx="742950" cy="122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DDBF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EEEB4EE-5349-46CB-A353-FC5F09117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391025"/>
            <a:ext cx="495300" cy="352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880758C-272D-4118-B01F-76281B5F4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24350" y="4933950"/>
            <a:ext cx="5048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3B274D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E2212DF-CC12-4723-9061-7D10458DC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171825"/>
            <a:ext cx="5153025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07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一次日常选择，</a:t>
            </a:r>
          </a:p>
          <a:p xmlns:a="http://schemas.openxmlformats.org/drawingml/2006/main">
            <a:pPr>
              <a:buNone/>
              <a:defRPr sz="307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不需要复杂的寻找。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8C1FDF6-4CE3-45D7-8143-6DA73C239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5257800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零售品牌提案 · 经营信息以实际资料为准</a:t>
            </a:r>
          </a:p>
        </p:txBody>
      </p:sp>
    </p:spTree>
    <p:extLst>
      <p:ext uri="{BB962C8B-B14F-4D97-AF65-F5344CB8AC3E}">
        <p14:creationId xmlns:p14="http://schemas.microsoft.com/office/powerpoint/2010/main" val="4356393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8C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2B6030-8B53-4FED-890D-FF98B061D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8B67DC"/>
                </a:solidFill>
                <a:latin typeface="Noto Sans SC"/>
                <a:ea typeface="Noto Sans SC"/>
                <a:cs typeface="Noto Sans SC"/>
              </a:defRPr>
            </a:pPr>
            <a:r>
              <a:rPr sz="3300" b="1">
                <a:solidFill>
                  <a:srgbClr val="8B67DC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C73675-5ED3-4A06-A75E-0FD3AA982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4FD42F-994B-400D-9C71-0C4CE432D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24250"/>
            <a:ext cx="304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967FA9-8F94-47B3-BEF1-3EE7D997C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80975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8B67DC"/>
                </a:solidFill>
                <a:latin typeface="Noto Sans SC"/>
                <a:ea typeface="Noto Sans SC"/>
                <a:cs typeface="Noto Sans SC"/>
              </a:defRPr>
            </a:pPr>
            <a:r>
              <a:rPr sz="3300" b="1">
                <a:solidFill>
                  <a:srgbClr val="8B67DC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7FA701-F638-4DDD-B94B-C3A5ECF59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71462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D4B3A4-D01C-418B-9E74-107DC5BA7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524250"/>
            <a:ext cx="304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A2C130-70CB-42AC-B49F-78F1BF6AA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80975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8B67DC"/>
                </a:solidFill>
                <a:latin typeface="Noto Sans SC"/>
                <a:ea typeface="Noto Sans SC"/>
                <a:cs typeface="Noto Sans SC"/>
              </a:defRPr>
            </a:pPr>
            <a:r>
              <a:rPr sz="3300" b="1">
                <a:solidFill>
                  <a:srgbClr val="8B67DC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11553A-FE07-4C57-A8BD-ACFD69B81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71462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1EB35C-0D5B-4FDF-A9E0-D1B283C36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524250"/>
            <a:ext cx="304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B044BE-B668-4EA4-9D8A-4CE8F63E7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2AAB08-E1B5-476E-9CE8-1211EF6C2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A04CE0-3DC1-4B0E-B26A-D7BF3B099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F9B53F-ABB0-4C56-A972-E4B76E698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C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EAD6B2-226B-41FB-A55F-B8F307F37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社区零售品牌提案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D3D805-9431-452A-B692-D1B957A09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44EE45-6984-48C1-9855-4E9CED7A9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9799EA-CAC5-4B09-B616-523523DFD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四个位置，串起一次体验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C0953B-195C-45BF-B713-6DF4CE71E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关系示意，不对应真实路线、施工尺寸或经营布局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5518EB-5548-42B5-A248-2B3FBCD8C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81300"/>
            <a:ext cx="24574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2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FB5207-9B58-4E52-A921-B1E02D01D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867025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门头识别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AEC818-E018-4FB8-90FB-3D02D717B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48075"/>
            <a:ext cx="2428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清楚显示店名与入口，</a:t>
            </a:r>
          </a:p>
          <a:p xmlns:a="http://schemas.openxmlformats.org/drawingml/2006/main">
            <a:pPr>
              <a:buNone/>
              <a:defRPr sz="165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不要靠文字堆满门面。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0C712F-61C0-4D50-8512-F832667E9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14925"/>
            <a:ext cx="2428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C2C4E1-3F86-4042-BA80-F84C86CCF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86100" y="3086100"/>
            <a:ext cx="200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B274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696AB83-DFEA-4A36-8097-DB2D70A97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781300"/>
            <a:ext cx="24574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70D58A-A7C4-442B-A94A-2CF7C8760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2867025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分类寻找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AE1FA84-5DE1-4A79-B45E-D81001052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648075"/>
            <a:ext cx="2428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按日常需要组织分类，</a:t>
            </a:r>
          </a:p>
          <a:p xmlns:a="http://schemas.openxmlformats.org/drawingml/2006/main">
            <a:pPr>
              <a:buNone/>
              <a:defRPr sz="165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让顾客少绕一步。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9E10AD4-4004-47EC-B949-8FB2C1A8F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5114925"/>
            <a:ext cx="2428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07DF589-E479-438A-B5EC-A3FB9483C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48350" y="3086100"/>
            <a:ext cx="200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B274D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DFABA46-E5E8-4E75-8BDC-E2EFF2EDD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781300"/>
            <a:ext cx="24574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274D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35340D8-B350-4FE8-9C56-9A56C0503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2867025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商品阅读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15977B9-DCB2-40D0-AD67-44E6266DA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648075"/>
            <a:ext cx="2428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标签说明与实际商品</a:t>
            </a:r>
          </a:p>
          <a:p xmlns:a="http://schemas.openxmlformats.org/drawingml/2006/main">
            <a:pPr>
              <a:buNone/>
              <a:defRPr sz="165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及适用信息对应。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01EB417-9AEB-426A-AEDC-715A6466B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114925"/>
            <a:ext cx="2428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CA4D3C9-7B5E-4105-837E-A632325B0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610600" y="3086100"/>
            <a:ext cx="200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B274D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6DC9FC5-A739-4C79-BF0E-971679F5D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2781300"/>
            <a:ext cx="2457450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8992D28-5ADD-444A-A5A4-5CB3FEDE7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867025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咨询结账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F25D920-6E3F-424F-8317-E2BAB834C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3648075"/>
            <a:ext cx="242887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把疑问与服务范围</a:t>
            </a:r>
          </a:p>
          <a:p xmlns:a="http://schemas.openxmlformats.org/drawingml/2006/main">
            <a:pPr>
              <a:buNone/>
              <a:defRPr sz="165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解释清楚。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45FC0B0-7292-4167-96FD-DD9F91A69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5114925"/>
            <a:ext cx="2428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82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82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4989007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C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43104A-8074-479C-8AF4-E94289488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66875"/>
            <a:ext cx="476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850" b="1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ECCFAB-B6F7-4201-88F7-2F388BF02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8B67DC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8B67DC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6bbf8edcc5413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8BA01C-6BDC-44B0-B4DE-C045359DF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423FA1-B8D9-42C3-800F-E7C65147C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19C87B-8220-4959-96DD-0B3C3EE73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EEB6CE-9D8F-4C49-929C-276D725AC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C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0ABC13-CBB6-4F50-BE88-AA51F4000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社区零售品牌提案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5D0389-DB6C-43C2-8C32-D1D62C5A0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BF83E2-8B26-46B4-9848-84A3293FE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B003EF-B91F-4DE1-B3BB-758A1A57C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视觉语言，不只是一张封面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8FA0B2-5566-4E3F-8538-D064285C1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让颜色、形状与阅读方式彼此呼应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DC1A9A-12F1-4FB6-A91B-07E28C61C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67025"/>
            <a:ext cx="12287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274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734618-E8CF-4DB9-A5D5-6AD37F66D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9590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主色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B26EC3-9B17-4404-B340-B5A36B43E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2867025"/>
            <a:ext cx="12287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481007-D3D9-414A-8624-D9CC1963F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29590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重点色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1CAEC7-6014-4DAD-9633-46F7D6143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2867025"/>
            <a:ext cx="12287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DDB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111B1F-3BE3-4235-BB07-FB78216B6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529590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过渡色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55C5A8-1634-437A-8733-4729548B9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867025"/>
            <a:ext cx="1228725" cy="2238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CE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EF2000-7425-4C47-94E5-902916435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295900"/>
            <a:ext cx="11715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底色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4486DB-2E01-45E2-BD6E-3623CCA66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847975"/>
            <a:ext cx="5238750" cy="1933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熟悉感</a:t>
            </a:r>
          </a:p>
          <a:p xmlns:a="http://schemas.openxmlformats.org/drawingml/2006/main">
            <a:pPr>
              <a:buNone/>
              <a:defRPr sz="2775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清楚好找</a:t>
            </a:r>
          </a:p>
          <a:p xmlns:a="http://schemas.openxmlformats.org/drawingml/2006/main">
            <a:pPr>
              <a:buNone/>
              <a:defRPr sz="2775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持续一致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0A0BBC-90D4-45B1-A1F0-A202D7365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172075"/>
            <a:ext cx="5238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标题建立识别，正文解释内容。</a:t>
            </a:r>
          </a:p>
          <a:p xmlns:a="http://schemas.openxmlformats.org/drawingml/2006/main">
            <a:pPr>
              <a:buNone/>
              <a:defRPr sz="172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颜色表达方向，实际制作需核对色样。</a:t>
            </a:r>
          </a:p>
        </p:txBody>
      </p:sp>
    </p:spTree>
    <p:extLst>
      <p:ext uri="{BB962C8B-B14F-4D97-AF65-F5344CB8AC3E}">
        <p14:creationId xmlns:p14="http://schemas.microsoft.com/office/powerpoint/2010/main" val="18216541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8C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7A3F39-6DE3-4FA7-A5EF-441022E01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6212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8B67DC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8B67DC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34BC98-6461-4509-86E4-9226CD8C7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1809750"/>
            <a:ext cx="895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AB3C58-8734-4A97-A43B-C7102F3ED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1942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8B67DC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8B67DC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43249D-37E9-4177-9DA8-3B5681A94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3067050"/>
            <a:ext cx="895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160744-8A7F-47A3-B659-C253B5404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76725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8B67DC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8B67DC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F09EF6-E654-47A4-8009-AEB442C6F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4324350"/>
            <a:ext cx="895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120E0E-0ADA-43CE-A1B7-A34F30129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A86544-A984-483F-901E-C22B9A1C7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50A9FC-703A-44D7-89AC-6B68126F3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40820E-FBD8-4E66-993F-2C9B505FF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C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12F730-4C67-486A-B6A8-504745113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社区零售品牌提案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DE2D27-F7AF-4A8E-B934-AC269091A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2CCFB3-ED77-405C-9DE1-CCB8FEB92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8DE6E4-09C8-432A-8EC2-A54F53C82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亲切，也要清楚好找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D9B760-1488-4EEB-917B-1CA627E41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三个设计观察角度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2764FA-A0A2-404C-A9BA-C50B46A28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2733675"/>
            <a:ext cx="33147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8054A0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4486D7-8EFB-4FFD-B6B0-37345C1A3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62275"/>
            <a:ext cx="32670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熟悉感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97ECE8-809B-4288-BCFE-4C5A74032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29050"/>
            <a:ext cx="3286125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图形从日常物件出发，避免把亲切变成杂乱。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0F5576-45B6-475F-BA67-93CA1BB8B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362450" y="2733675"/>
            <a:ext cx="33147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8054A0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1A93CB-F475-432C-8648-D07F1C377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962275"/>
            <a:ext cx="32670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清楚好找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E4012B-2311-4E93-B4AC-469983F43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829050"/>
            <a:ext cx="3286125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分类、价签与提示使用不同层级，不能相互替代。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DECC3A-7F7F-4DD9-B199-969450697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105775" y="2733675"/>
            <a:ext cx="33147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8054A0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4A366A-B444-4767-BA0D-365279B28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962275"/>
            <a:ext cx="32670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持续一致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D43210-F819-4E0D-9F8F-C51296F59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3829050"/>
            <a:ext cx="3286125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门店、纸品与线上信息延续同一识别，不虚构促销。</a:t>
            </a:r>
          </a:p>
        </p:txBody>
      </p:sp>
    </p:spTree>
    <p:extLst>
      <p:ext uri="{BB962C8B-B14F-4D97-AF65-F5344CB8AC3E}">
        <p14:creationId xmlns:p14="http://schemas.microsoft.com/office/powerpoint/2010/main" val="4665626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3C275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46E701-B4B4-466E-8298-5682F74AE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1450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75" b="0">
                <a:solidFill>
                  <a:srgbClr val="FFF8CE"/>
                </a:solidFill>
                <a:latin typeface="Noto Sans SC"/>
                <a:ea typeface="Noto Sans SC"/>
                <a:cs typeface="Noto Sans SC"/>
              </a:defRPr>
            </a:pPr>
            <a:r>
              <a:rPr sz="2775" b="0">
                <a:solidFill>
                  <a:srgbClr val="FFF8CE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2ED01B-4C17-4C50-931D-30AE5FDDC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09875"/>
            <a:ext cx="10287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FFF8CE"/>
                </a:solidFill>
                <a:latin typeface="Noto Sans SC"/>
                <a:ea typeface="Noto Sans SC"/>
                <a:cs typeface="Noto Sans SC"/>
              </a:defRPr>
            </a:pPr>
            <a:r>
              <a:rPr sz="3975" b="1">
                <a:solidFill>
                  <a:srgbClr val="FFF8CE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02A528-0D1C-416B-BD41-963B1C3F6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81500"/>
            <a:ext cx="971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8B67DC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8B67DC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AEDE31-D33D-4E25-B63E-723917A0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FFF8CE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FFF8CE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2A5DD4-C708-4EA4-8965-1A9C75024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FFF8CE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FFF8CE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1452EA-4F36-4319-B0BA-3DB3916EC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FFF8CE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FFF8CE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D71F88-9EEA-4E9E-B099-A2C279110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C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BED265-E496-4F3D-9026-7129EFDB0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社区零售品牌提案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8E4770-779F-48C8-99AB-6B6F22ECB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F7C2BD-03AB-4755-9AA0-3229BBD58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AFE7A9-395B-4D60-9D9D-D59D36021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从看到，到愿意继续了解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8DBCDB-DC5D-4479-9F11-AAF210D93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参与顺序示例，实际安排另行核实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B25FA4-28BC-4B2A-9825-92684C2DE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" y="2924175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B274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6714B3-CA80-498E-B9C4-71FB93A1D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0670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3B9410-A119-41E8-9620-50B0312D8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52650" y="3343275"/>
            <a:ext cx="16192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054A0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B7FDB4-D02E-4E47-B8F0-FFCC00A46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95750"/>
            <a:ext cx="22288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看见入口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F34DCD-870B-4541-82BC-2436BD1FE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2924175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267FEB-C803-413C-B39A-40B26E2DD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30670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B57176-20E5-4B10-8F10-0E56CE8CC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95850" y="3343275"/>
            <a:ext cx="16192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054A0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156737-07BE-46AB-BE39-336322D76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4095750"/>
            <a:ext cx="22288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找到分类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C1818E-CD72-4628-B0B6-4CDDBB8CB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175" y="2924175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B274D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A2998B-63C6-4205-804A-755C219AB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30670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B5EA85-82E8-494B-AD6D-3D9CC8B50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639050" y="3343275"/>
            <a:ext cx="16192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054A0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C294D54-D43A-4800-AF41-25759478B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095750"/>
            <a:ext cx="22288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读懂商品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B8F1FD-4D17-4E7C-BB14-8A3008253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2924175"/>
            <a:ext cx="838200" cy="838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6BAECFA-13DB-46D8-A16B-2ED5F7E0D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0725" y="3067050"/>
            <a:ext cx="57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465AA34-2414-4210-BB3A-3CB34DB13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095750"/>
            <a:ext cx="22288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需要时咨询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86FECD8-4369-4F05-8101-C5F45090C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0"/>
            <a:ext cx="109251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分类帮助寻找，标签帮助决定；商品信息与服务说明必须对应真实经营内容。</a:t>
            </a:r>
          </a:p>
        </p:txBody>
      </p:sp>
    </p:spTree>
    <p:extLst>
      <p:ext uri="{BB962C8B-B14F-4D97-AF65-F5344CB8AC3E}">
        <p14:creationId xmlns:p14="http://schemas.microsoft.com/office/powerpoint/2010/main" val="18801313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8C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39B6FE-0409-413F-93FB-AE78805BA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66875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BC4F7C-EC59-4BD8-833C-70CFA831A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381250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43EB52-DC5E-4DE9-8956-B354F832E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666875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56F371-A60D-40F2-A68D-9D866B4A8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381250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7D44BA-C884-43D5-9CEB-E72CC48B7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C985FA-75B0-4115-A74C-48BE7C69A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4337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A1D749-3F0F-4EB5-AF15-0E9F58C66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4290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40F98A-8985-4B0E-8D47-B3F3EE833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14337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654C40-BA0A-4997-BBF0-9EDAFC94B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F5D2FA-6E72-4D28-88B1-B7E2FD0BA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9F93E4-EC74-46F0-BD71-C761FED95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45DF4E-7E33-4FF3-8FB9-5034F24D7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CE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879A37-C972-40F0-B62F-48BD899DE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社区零售品牌提案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1A49F5-BC18-4814-9B42-32930EC4E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ECEF47-6974-4B77-A56E-076538367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6A6C08-D7DD-4856-9FFE-0DFDEE485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落到具体载体，才看得出一致性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D1C742-7321-4220-8F41-42BA6EB8A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标题、图形与阅读层级的延伸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12157B-3055-4BE0-ADDC-2BD4F02B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194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DDB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716418-398B-404B-B2EB-AC50A752F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7051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C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EC984E-6D49-423E-835E-7CA1359EB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705100"/>
            <a:ext cx="31051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F11113-0C03-4C37-9FF7-AA211C874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000375"/>
            <a:ext cx="26860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日常就在附近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E8DE5B-8BE7-4159-8143-947696C46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371975"/>
            <a:ext cx="600075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274D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368B32-116B-45E2-B00E-B6E033148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171950"/>
            <a:ext cx="333375" cy="3333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4F795FC-E1AE-413E-8828-B150B16DD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4371975"/>
            <a:ext cx="600075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E5B88C2-48B6-4F0B-8A40-7E6D5FEFC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4171950"/>
            <a:ext cx="333375" cy="3333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00754A-A756-4099-AF1C-677639ED4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4371975"/>
            <a:ext cx="600075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274D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D4C338A-506A-4C59-A729-5DA719334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4171950"/>
            <a:ext cx="333375" cy="3333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536D56E-8261-4C8B-A451-F92542697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8194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DDBF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139E734-91CF-4528-860C-48E8D93BE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7051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274D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95D669A-3B25-43B7-8D8C-6513C4EED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705100"/>
            <a:ext cx="31051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EE2B7F7-5DFD-469E-B627-B17BA670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3000375"/>
            <a:ext cx="26860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好找，也好选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7447D85-173D-4345-8939-162D553D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4162425"/>
            <a:ext cx="2571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饮品  /  纸品</a:t>
            </a:r>
          </a:p>
          <a:p xmlns:a="http://schemas.openxmlformats.org/drawingml/2006/main">
            <a:pPr>
              <a:buNone/>
              <a:defRPr sz="217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食材  /  日用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3AF61EC-1C1A-471C-BEE1-79424EE3E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8194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DDBF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8C66851-AABA-4C94-9E38-FED5B0DDC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2705100"/>
            <a:ext cx="310515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CE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33B12C8-B174-4A44-83A9-A3C433C36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2705100"/>
            <a:ext cx="31051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9FBCDA4-C06F-484C-B2CA-1521DD498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3000375"/>
            <a:ext cx="26860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下次再见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79E7311-2BC6-4B41-B157-5F4218339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3925" y="4191000"/>
            <a:ext cx="245745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274D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B1C76B2-5C79-4200-A87A-AD52ABF6C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4391025"/>
            <a:ext cx="21145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邻里之间，</a:t>
            </a:r>
          </a:p>
          <a:p xmlns:a="http://schemas.openxmlformats.org/drawingml/2006/main">
            <a:pPr>
              <a:buNone/>
              <a:defRPr sz="187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多一点熟悉。</a:t>
            </a:r>
          </a:p>
        </p:txBody>
      </p:sp>
    </p:spTree>
    <p:extLst>
      <p:ext uri="{BB962C8B-B14F-4D97-AF65-F5344CB8AC3E}">
        <p14:creationId xmlns:p14="http://schemas.microsoft.com/office/powerpoint/2010/main" val="12812316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8C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7C90B3-B633-43FA-9374-12A4B254F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714500"/>
            <a:ext cx="400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E13DBB-B46A-494E-B131-3EC23AB0C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4286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8B67DC"/>
                </a:solidFill>
                <a:latin typeface="Noto Sans SC"/>
                <a:ea typeface="Noto Sans SC"/>
                <a:cs typeface="Noto Sans SC"/>
              </a:defRPr>
            </a:pPr>
            <a:r>
              <a:rPr sz="3675" b="1">
                <a:solidFill>
                  <a:srgbClr val="8B67DC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3A603F-3A45-4772-94D0-5CE59D689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1450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6E0042-91AF-4615-B2FE-74BC9C8C3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9080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D3526A-9EEE-4629-A80B-FBFE6588C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6710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77F62A-976D-4A0D-B5B5-90CFEDE17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34340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69DC2A-9F0D-4BEE-BF1E-EA9CA41DD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6A3C40-3A67-4DF7-8719-87F71D0FB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883F86-F823-47AF-8F5E-0A0D7F53D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78FB8E-3821-4918-98A7-66D212E53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CE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94A825-2D83-4A3E-B931-2A1D610CF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58F786-4864-43BD-8110-0FF07F031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9DDC5C-41BF-4239-958C-84C666302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1AA780-519F-4A7F-BD2C-8B672C737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31E31B-9A0B-4A76-8D82-82CA39A5E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E305A4-58D3-4766-A180-7073C77E4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33675"/>
            <a:ext cx="723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274D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BE1733-F3ED-4DAA-9232-71B3CA96D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857500"/>
            <a:ext cx="5429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FBD03E-4E4C-4F04-84B7-3945466B0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2828925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8E074D-87C3-4665-99F0-9D6F7348B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5925" y="3571875"/>
            <a:ext cx="9725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7DDBF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4191DE-A7EC-4D90-A56D-83074CDD2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71900"/>
            <a:ext cx="723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274D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9B2D38-498D-4521-995E-716E7118A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895725"/>
            <a:ext cx="5429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E3CBFA-5CC3-42C4-869B-1B5C244B9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3867150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C370E6-D183-4ADD-BC11-10209FDA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5925" y="4610100"/>
            <a:ext cx="9725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7DDBF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0A3BD43-5DBA-41D4-BE22-280911578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7239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274D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26B78D-0648-454D-B04B-D01910278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933950"/>
            <a:ext cx="5429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410AD71-B760-4660-AF64-D6AB931CB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4905375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D159D44-7977-4132-A700-6AAA88B12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85925" y="5648325"/>
            <a:ext cx="97250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7DDBF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8CD3006-6CDA-425F-9C33-60C011CCB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CE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5887F71-A956-4599-A005-17405D58F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社区零售品牌提案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348AF55-CBCF-4890-8BF1-0BC120B1F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商品、货架与随身包装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0B1C9F8-5E3B-482E-B257-AFB08EA85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9F71CE9-3A4B-4516-9284-CD3D75AAD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pic>
        <p:nvPicPr>
          <p:cNvPr id="7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a80bf467ef47dd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EEB9FAE-A28B-491F-BC15-F36CAE6E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货架分隔、纸套与购物袋沿用紫色圆形。图形在远近尺度中保持联系，商品信息的位置与装饰区域分别安排。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CE741D5-95FE-4B51-AF33-B7CDBE5FD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FA59B47-B226-46A2-B932-E9BA5640C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7529817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C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CF01CC-5DAA-4012-9C5E-3C4AAEF33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66875"/>
            <a:ext cx="1000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7C21CD-17CB-4325-9DA5-654B9F48C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4800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8B67DC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8B67DC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6C46B8-1135-4B72-9296-7D4AF9DBF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F1E629-772A-41F3-B278-D932E0385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04800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8B67DC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8B67DC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67A06F-B041-4DFA-A911-CE7ACCEC3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905250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A2EF59-A702-43C0-ACC9-6FB296F4B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048000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8B67DC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8B67DC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950A85-2F77-4459-82CC-48201467A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05250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6F9A8D-286D-44B8-860F-7FAEBB86A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14AA3B-6E70-40CA-97DE-2B8E1380A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CB41C2-EFAB-435D-B65C-553FC9F07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3C2750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85A108-BCF5-42B7-B81F-0B1936B78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CE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6B7D56-6E08-424E-B1FC-D59DFB69D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C51CF6-9631-4D4C-9255-0BFAB0CCB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2B194B-C1DB-46CE-BE4B-F270C64CF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12B226-CE8D-4A4F-8578-5F18AAFA0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144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1420D6-3D38-40F3-987C-6731235FF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28800"/>
            <a:ext cx="10953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852B47-5748-409D-844E-EFD7A778F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52725"/>
            <a:ext cx="295275" cy="295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9E650C-6A63-4F0D-84A2-690BB0A23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9875"/>
            <a:ext cx="180975" cy="180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CE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B1EF7E-DC47-4117-A674-90E59EDB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686050"/>
            <a:ext cx="102012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79B90E-0ADB-41AF-995F-CD82DA31D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52850"/>
            <a:ext cx="295275" cy="295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CA77C1-1958-4A90-B7CF-A554948E4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180975" cy="180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CE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DAAC7A-B9C7-4F4D-BF9C-5DBE8E7E5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686175"/>
            <a:ext cx="102012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E373C0-9593-4DEA-B960-84F361BBB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295275" cy="295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84CEEBE-DB04-4986-87B7-F610697E5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80975" cy="180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CE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E759705-AD83-46EE-B885-7CBF325BB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686300"/>
            <a:ext cx="102012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FC7B0E-E05B-4179-88E8-344D6B942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72150"/>
            <a:ext cx="10934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CD865F8-82D9-4953-9C9F-B36E84865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CE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2E5F776-632A-4D35-B3DA-5EA8C1B6F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社区零售品牌提案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DF0C17-81D6-44D5-A560-EAEE6CA91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从货架到带走的纸品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802FAC9-942A-4E45-BB65-7B9AC5E24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58B83AB-6415-4E20-A61F-F4C38C711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pic>
        <p:nvPicPr>
          <p:cNvPr id="6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827ce198464e75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CDCA0CA-C5C8-4D23-8E00-A7C798F72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货架边条强调识别，包装纸带连接商品与品牌，小册保留更完整的内容。紫色圆形在不同尺度中变化，始终留出信息阅读的位置。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9DFFA47-342D-4B40-A03D-8863CDC69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054A0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F84DEB2-ADC0-4275-BECB-8DEE607C2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8292013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3C275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297be156904130"/>
          <a:srcRect xmlns:a="http://schemas.openxmlformats.org/drawingml/2006/main" l="20029" t="0" r="200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1BBBFB-D19C-46EC-AD33-C1357B530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953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C275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85FDEF-9C2A-4E06-8020-809D4600F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66750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FFF8CE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1">
                <a:solidFill>
                  <a:srgbClr val="FFF8CE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E42E91-B88E-41B3-BAFC-38205A965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90750"/>
            <a:ext cx="4762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225" b="1">
                <a:solidFill>
                  <a:srgbClr val="FFF8CE"/>
                </a:solidFill>
                <a:latin typeface="Noto Sans SC"/>
                <a:ea typeface="Noto Sans SC"/>
                <a:cs typeface="Noto Sans SC"/>
              </a:defRPr>
            </a:pPr>
            <a:r>
              <a:rPr sz="3225" b="1">
                <a:solidFill>
                  <a:srgbClr val="FFF8CE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016F96-9AE9-4BFB-8578-779FB20EE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53125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FFF8CE"/>
                </a:solidFill>
                <a:latin typeface="Noto Sans SC"/>
                <a:ea typeface="Noto Sans SC"/>
                <a:cs typeface="Noto Sans SC"/>
              </a:defRPr>
            </a:pPr>
            <a:r>
              <a:rPr sz="1125" b="0">
                <a:solidFill>
                  <a:srgbClr val="FFF8CE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176F5B-9E0B-4273-BD56-3BA056387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055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FFF8CE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FFF8CE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DA50A6-6A6C-4A16-8F18-DD33A84CC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FFF8CE"/>
                </a:solidFill>
                <a:latin typeface="Noto Sans SC"/>
                <a:ea typeface="Noto Sans SC"/>
                <a:cs typeface="Noto Sans SC"/>
              </a:defRPr>
            </a:pPr>
            <a:r>
              <a:rPr sz="975" b="0">
                <a:solidFill>
                  <a:srgbClr val="FFF8CE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00D953-BC2C-4DF7-9D2B-FB3A66020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C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30747B-2824-4FAD-8BBA-21B245203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054A0"/>
                </a:solidFill>
                <a:latin typeface="Microsoft YaHei"/>
                <a:ea typeface="Microsoft YaHei"/>
                <a:cs typeface="Microsoft YaHei"/>
              </a:rPr>
              <a:t>社区零售品牌提案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7B6AE1-29F5-4477-9759-C0888AB55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56ABCD-34B4-43B2-8C45-1523223E1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B274D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C3BA02-3B55-4205-8636-9B9A73FC5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42975"/>
            <a:ext cx="10953750" cy="4962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274D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3562B0-B3D6-44F0-A5F2-0BEEAACCC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438275"/>
            <a:ext cx="998220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把熟悉的日常，</a:t>
            </a:r>
          </a:p>
          <a:p xmlns:a="http://schemas.openxmlformats.org/drawingml/2006/main">
            <a:pPr>
              <a:buNone/>
              <a:defRPr sz="4425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做得更近。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FC6EC3-CDA9-44BF-B753-F70EEF50F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819525"/>
            <a:ext cx="96393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从一次进店，到下一次想起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ECA3DF-CB99-457F-834A-031D3A4E7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7750" y="4781550"/>
            <a:ext cx="100203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054A0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7EC016-4E45-40E4-BE76-FF992E5CF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5191125"/>
            <a:ext cx="971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FFF8CE"/>
                </a:solidFill>
                <a:latin typeface="Microsoft YaHei"/>
                <a:ea typeface="Microsoft YaHei"/>
                <a:cs typeface="Microsoft YaHei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8790656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2026-09-27T06:24:52.0230000Z</dcterms:created>
  <dcterms:modified xsi:type="dcterms:W3CDTF">2026-09-27T06:24:52.0230000Z</dcterms:modified>
</coreProperties>
</file>