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cf6d440dde4814" /><Relationship Type="http://schemas.openxmlformats.org/officeDocument/2006/relationships/extended-properties" Target="/docProps/app.xml" Id="Rc3f6b99286fd450d" /><Relationship Type="http://schemas.openxmlformats.org/officeDocument/2006/relationships/officeDocument" Target="/ppt/presentation.xml" Id="R9137348ce99b4f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378e586d4d46f3"/>
  </p:sldMasterIdLst>
  <p:notesMasterIdLst>
    <p:notesMasterId xmlns:r="http://schemas.openxmlformats.org/officeDocument/2006/relationships" r:id="Rced82deed2f446b3"/>
  </p:notesMasterIdLst>
  <p:sldIdLst>
    <p:sldId xmlns:r="http://schemas.openxmlformats.org/officeDocument/2006/relationships" id="256" r:id="R6414702216d043ef"/>
    <p:sldId xmlns:r="http://schemas.openxmlformats.org/officeDocument/2006/relationships" id="257" r:id="R09e21f9f7fde44f3"/>
    <p:sldId xmlns:r="http://schemas.openxmlformats.org/officeDocument/2006/relationships" id="258" r:id="R901cf5d1ee244b87"/>
    <p:sldId xmlns:r="http://schemas.openxmlformats.org/officeDocument/2006/relationships" id="259" r:id="R817fb77ce84b44da"/>
    <p:sldId xmlns:r="http://schemas.openxmlformats.org/officeDocument/2006/relationships" id="260" r:id="R33fd132847794148"/>
    <p:sldId xmlns:r="http://schemas.openxmlformats.org/officeDocument/2006/relationships" id="261" r:id="R0e54cd172b784cca"/>
    <p:sldId xmlns:r="http://schemas.openxmlformats.org/officeDocument/2006/relationships" id="262" r:id="R60763c9380fc4afa"/>
    <p:sldId xmlns:r="http://schemas.openxmlformats.org/officeDocument/2006/relationships" id="263" r:id="R24e731e77fbc4d35"/>
    <p:sldId xmlns:r="http://schemas.openxmlformats.org/officeDocument/2006/relationships" id="264" r:id="R0fc46b3d0a444efb"/>
    <p:sldId xmlns:r="http://schemas.openxmlformats.org/officeDocument/2006/relationships" id="265" r:id="Rf71dc2721ebd44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008dc0f3634e94" /><Relationship Type="http://schemas.openxmlformats.org/officeDocument/2006/relationships/slideMaster" Target="/ppt/slideMasters/slideMaster1.xml" Id="Rcf378e586d4d46f3" /><Relationship Type="http://schemas.openxmlformats.org/officeDocument/2006/relationships/notesMaster" Target="/ppt/notesMasters/notesMaster1.xml" Id="Rced82deed2f446b3" /><Relationship Type="http://schemas.openxmlformats.org/officeDocument/2006/relationships/presProps" Target="/ppt/presProps.xml" Id="Re6ae36b6c5dd43c3" /><Relationship Type="http://schemas.openxmlformats.org/officeDocument/2006/relationships/tableStyles" Target="/ppt/tableStyles.xml" Id="R6678f9112a924bc7" /><Relationship Type="http://schemas.openxmlformats.org/officeDocument/2006/relationships/slide" Target="/ppt/slides/slide1.xml" Id="R6414702216d043ef" /><Relationship Type="http://schemas.openxmlformats.org/officeDocument/2006/relationships/slide" Target="/ppt/slides/slide2.xml" Id="R09e21f9f7fde44f3" /><Relationship Type="http://schemas.openxmlformats.org/officeDocument/2006/relationships/slide" Target="/ppt/slides/slide3.xml" Id="R901cf5d1ee244b87" /><Relationship Type="http://schemas.openxmlformats.org/officeDocument/2006/relationships/slide" Target="/ppt/slides/slide4.xml" Id="R817fb77ce84b44da" /><Relationship Type="http://schemas.openxmlformats.org/officeDocument/2006/relationships/slide" Target="/ppt/slides/slide5.xml" Id="R33fd132847794148" /><Relationship Type="http://schemas.openxmlformats.org/officeDocument/2006/relationships/slide" Target="/ppt/slides/slide6.xml" Id="R0e54cd172b784cca" /><Relationship Type="http://schemas.openxmlformats.org/officeDocument/2006/relationships/slide" Target="/ppt/slides/slide7.xml" Id="R60763c9380fc4afa" /><Relationship Type="http://schemas.openxmlformats.org/officeDocument/2006/relationships/slide" Target="/ppt/slides/slide8.xml" Id="R24e731e77fbc4d35" /><Relationship Type="http://schemas.openxmlformats.org/officeDocument/2006/relationships/slide" Target="/ppt/slides/slide9.xml" Id="R0fc46b3d0a444efb" /><Relationship Type="http://schemas.openxmlformats.org/officeDocument/2006/relationships/slide" Target="/ppt/slides/slide10.xml" Id="Rf71dc2721ebd449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c0aa9d0ad5492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09257852b740a0" /><Relationship Type="http://schemas.openxmlformats.org/officeDocument/2006/relationships/notesMaster" Target="/ppt/notesMasters/notesMaster1.xml" Id="R7c3c2ab8247341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cbd32c292e4cec" /><Relationship Type="http://schemas.openxmlformats.org/officeDocument/2006/relationships/notesMaster" Target="/ppt/notesMasters/notesMaster1.xml" Id="R410a11aaafe54cc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f756d6bb5e4ef3" /><Relationship Type="http://schemas.openxmlformats.org/officeDocument/2006/relationships/notesMaster" Target="/ppt/notesMasters/notesMaster1.xml" Id="R0a9cb6207d5143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29cfa3370cf44b3" /><Relationship Type="http://schemas.openxmlformats.org/officeDocument/2006/relationships/notesMaster" Target="/ppt/notesMasters/notesMaster1.xml" Id="R1ea0d76b39ed462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5136f47ea84631" /><Relationship Type="http://schemas.openxmlformats.org/officeDocument/2006/relationships/notesMaster" Target="/ppt/notesMasters/notesMaster1.xml" Id="R1b40083aa5d948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34b0b404ac4602" /><Relationship Type="http://schemas.openxmlformats.org/officeDocument/2006/relationships/notesMaster" Target="/ppt/notesMasters/notesMaster1.xml" Id="R200a64d2291d4b6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8ad80f8465409d" /><Relationship Type="http://schemas.openxmlformats.org/officeDocument/2006/relationships/notesMaster" Target="/ppt/notesMasters/notesMaster1.xml" Id="Red4f4d3af5df47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6e3cd09e2f4609" /><Relationship Type="http://schemas.openxmlformats.org/officeDocument/2006/relationships/notesMaster" Target="/ppt/notesMasters/notesMaster1.xml" Id="R4a3d66c153734b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763c0eadb5a4c42" /><Relationship Type="http://schemas.openxmlformats.org/officeDocument/2006/relationships/notesMaster" Target="/ppt/notesMasters/notesMaster1.xml" Id="R4e4db7042c7840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fb76074aad45c5" /><Relationship Type="http://schemas.openxmlformats.org/officeDocument/2006/relationships/notesMaster" Target="/ppt/notesMasters/notesMaster1.xml" Id="R074443c7c8c540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fa9d613cf649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b80c251915451d" /><Relationship Type="http://schemas.openxmlformats.org/officeDocument/2006/relationships/slideLayout" Target="/ppt/slideLayouts/slideLayout1.xml" Id="R1e53224dd176469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53224dd176469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33d9ee9ff4b68" /><Relationship Type="http://schemas.openxmlformats.org/officeDocument/2006/relationships/image" Target="/ppt/media/image.png" Id="Rd873a4958e62488e" /><Relationship Type="http://schemas.openxmlformats.org/officeDocument/2006/relationships/notesSlide" Target="/ppt/notesSlides/notesSlide1.xml" Id="R39eb0817b1f247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bd9a9d75eb42b7" /><Relationship Type="http://schemas.openxmlformats.org/officeDocument/2006/relationships/image" Target="/ppt/media/image2.png" Id="R1732f2298eed4861" /><Relationship Type="http://schemas.openxmlformats.org/officeDocument/2006/relationships/notesSlide" Target="/ppt/notesSlides/notesSlide2.xml" Id="R18b5d82eac4744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c0e961f024445d" /><Relationship Type="http://schemas.openxmlformats.org/officeDocument/2006/relationships/notesSlide" Target="/ppt/notesSlides/notesSlide3.xml" Id="R8b4366d75d1445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77ef3819f1427a" /><Relationship Type="http://schemas.openxmlformats.org/officeDocument/2006/relationships/image" Target="/ppt/media/image3.png" Id="Ra2a1c3d72b8e4b57" /><Relationship Type="http://schemas.openxmlformats.org/officeDocument/2006/relationships/notesSlide" Target="/ppt/notesSlides/notesSlide4.xml" Id="R9f8c6b5189804f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fc46b5e534a96" /><Relationship Type="http://schemas.openxmlformats.org/officeDocument/2006/relationships/image" Target="/ppt/media/image4.png" Id="R90302fa0509a4d80" /><Relationship Type="http://schemas.openxmlformats.org/officeDocument/2006/relationships/notesSlide" Target="/ppt/notesSlides/notesSlide5.xml" Id="R2d4ac1abcb0545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98604011543f1" /><Relationship Type="http://schemas.openxmlformats.org/officeDocument/2006/relationships/notesSlide" Target="/ppt/notesSlides/notesSlide6.xml" Id="R6918f8c384de4b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281f231754611" /><Relationship Type="http://schemas.openxmlformats.org/officeDocument/2006/relationships/image" Target="/ppt/media/image5.png" Id="R80098755ad3c490f" /><Relationship Type="http://schemas.openxmlformats.org/officeDocument/2006/relationships/notesSlide" Target="/ppt/notesSlides/notesSlide7.xml" Id="R8b1cbee3bc9a4c8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9826edf2104af7" /><Relationship Type="http://schemas.openxmlformats.org/officeDocument/2006/relationships/image" Target="/ppt/media/image6.png" Id="R42c1adeb93344a74" /><Relationship Type="http://schemas.openxmlformats.org/officeDocument/2006/relationships/notesSlide" Target="/ppt/notesSlides/notesSlide8.xml" Id="R78d3247adf20419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4f03d3d94347af" /><Relationship Type="http://schemas.openxmlformats.org/officeDocument/2006/relationships/notesSlide" Target="/ppt/notesSlides/notesSlide9.xml" Id="R1546ce2934ab448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ac2f85464244fe" /><Relationship Type="http://schemas.openxmlformats.org/officeDocument/2006/relationships/image" Target="/ppt/media/image7.png" Id="R41b156b7026448ed" /><Relationship Type="http://schemas.openxmlformats.org/officeDocument/2006/relationships/notesSlide" Target="/ppt/notesSlides/notesSlide10.xml" Id="R5ddb9b17be19493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9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73a4958e62488e"/>
          <a:srcRect xmlns:a="http://schemas.openxmlformats.org/drawingml/2006/main" l="21109" t="0" r="2110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0" y="0"/>
            <a:ext cx="7048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2C239-1B79-4405-B674-FC61E6BBC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"/>
            <a:ext cx="504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74D8F5"/>
                </a:solidFill>
                <a:latin typeface="Noto Sans SC"/>
                <a:ea typeface="Noto Sans SC"/>
                <a:cs typeface="Noto Sans SC"/>
              </a:defRPr>
            </a:pPr>
            <a:r>
              <a:rPr sz="1425" b="0">
                <a:solidFill>
                  <a:srgbClr val="74D8F5"/>
                </a:solidFill>
                <a:latin typeface="Noto Sans SC"/>
                <a:ea typeface="Noto Sans SC"/>
                <a:cs typeface="Noto Sans SC"/>
              </a:rPr>
              <a:t>XUGUANG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53C1E9-5A07-4872-B189-23980FA0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47875"/>
            <a:ext cx="4953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15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615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序光科技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8C1289-7774-43F1-AE41-50893871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19475"/>
            <a:ext cx="4286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数字化服务</a:t>
            </a:r>
            <a:r>
              <a:rPr sz="2025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品牌设计提案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4860F2-192C-48C7-9B0D-AC60596DC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43425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rPr>
              <a:t>IDEAS INTO REALITY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2871D2-6D10-46E5-B25B-C330E2C3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1831D-EC31-448D-B4A7-A43A4B7CC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961703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DF3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8DD184-5895-4279-AE30-B86BC8D1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6658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6658B"/>
                </a:solidFill>
                <a:latin typeface="Noto Sans SC"/>
                <a:ea typeface="Noto Sans SC"/>
                <a:cs typeface="Noto Sans SC"/>
              </a:rPr>
              <a:t>品牌主张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1A8ED3-7425-4815-9DB7-533417FA1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42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清楚的需求，扎实的交付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1F1109-5F58-400A-B25E-8271D975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1047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技术服务的表达，始于客户看得懂的业务问题。</a:t>
            </a:r>
          </a:p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把服务范围、实施步骤与交付成果说清楚。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32f2298eed4861"/>
          <a:srcRect xmlns:a="http://schemas.openxmlformats.org/drawingml/2006/main" l="0" t="33672" r="0" b="336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3943350"/>
            <a:ext cx="12192000" cy="22383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1CCE21-903F-40F7-B438-C17F3DDD8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5E31AE-05B4-43DB-BE0E-1E603667B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335049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9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B6FDE-B715-4456-A9CC-0D088A539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0A6A4C-3DF5-43A4-B1AA-27D9C9C9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857750" cy="3476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465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C7255-FD7F-46E8-9843-E06E2875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90725"/>
            <a:ext cx="514350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CA95C1-53BB-43F8-982D-E7D701642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76800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AA5C3D-74B4-4F90-81E1-90B5800F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ECFCF4-3901-4B29-A3E4-9AEBDB3E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2B267E-8514-4E9B-BF07-D90E01DFC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3F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5A8B39-87A6-481B-B765-915C5764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序光科技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083276-053D-4248-BDA2-25B2666D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把服务拆成看得懂的内容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3A8B3-31B8-4520-B87C-4347D76D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383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数字服务品牌设计提案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0BD69C-FC71-4FB8-ABAA-3FD414F6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74AD39-E23E-439B-B060-18EE8201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854DC9-1DCA-4CA0-BAEE-381D26B89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09875"/>
            <a:ext cx="3333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A2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E682D2-34FE-4673-99F5-DFC3A86A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05125"/>
            <a:ext cx="297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rPr>
              <a:t>数字化建设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B7EE7E-D20E-4F76-B9E3-FD7D312D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771900"/>
            <a:ext cx="32956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页面与业务流程</a:t>
            </a:r>
          </a:p>
          <a:p xmlns:a="http://schemas.openxmlformats.org/drawingml/2006/main">
            <a:pPr>
              <a:def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让信息有明确去向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CC8530-0F57-4CC8-8314-1BFAB0227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2445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6080A6-98FF-4677-A377-9FCCA1CE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9115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DBF069-BB2F-44E0-9812-379154F97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09875"/>
            <a:ext cx="3333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A2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C9773A-0D30-434A-B74E-D0CC8D64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905125"/>
            <a:ext cx="297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rPr>
              <a:t>智能应用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FCEF30-69E9-4BDD-8B8F-9F742038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771900"/>
            <a:ext cx="32956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资料与来源</a:t>
            </a:r>
          </a:p>
          <a:p xmlns:a="http://schemas.openxmlformats.org/drawingml/2006/main">
            <a:pPr>
              <a:def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让答案可以回看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5EFD40-B9B7-468C-8349-005A2BF88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12445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C1181D-4416-4F3A-8192-61778A09D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39115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B7A92D-7757-4785-98B1-65FD3F462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809875"/>
            <a:ext cx="33337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A2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C11390-3EEC-440E-94BA-D4CF0365D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905125"/>
            <a:ext cx="297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rPr>
              <a:t>实施服务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D4EF6A-C4A9-4BBA-9D04-2E8B15BE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771900"/>
            <a:ext cx="32956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原型与交付</a:t>
            </a:r>
          </a:p>
          <a:p xmlns:a="http://schemas.openxmlformats.org/drawingml/2006/main">
            <a:pPr>
              <a:def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让边界可以对照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82DE3E-36F6-4D15-8E03-8E3EB0DF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5124450"/>
            <a:ext cx="3333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37D76A0-C623-4AD3-9C4A-3949A23C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5391150"/>
            <a:ext cx="331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829831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DF3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a1c3d72b8e4b57"/>
          <a:srcRect xmlns:a="http://schemas.openxmlformats.org/drawingml/2006/main" l="0" t="20123" r="0" b="201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40957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323DE8-B0C0-4A70-8795-FA62AFB8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3619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16658B"/>
                </a:solidFill>
                <a:latin typeface="Noto Sans SC"/>
                <a:ea typeface="Noto Sans SC"/>
                <a:cs typeface="Noto Sans SC"/>
              </a:defRPr>
            </a:pPr>
            <a:r>
              <a:rPr sz="1425" b="0">
                <a:solidFill>
                  <a:srgbClr val="16658B"/>
                </a:solidFill>
                <a:latin typeface="Noto Sans SC"/>
                <a:ea typeface="Noto Sans SC"/>
                <a:cs typeface="Noto Sans SC"/>
              </a:rPr>
              <a:t>数字化建设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3B631C-1B72-4759-816F-E28113F1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从使用场景开始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E4F122-D552-47A5-BD0A-8B85ABBE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695825"/>
            <a:ext cx="5238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先梳理谁来使用、要完成什么工作。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再确定页面、权限与数据流转方式。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CF01BD-F6AB-441A-B9BD-0C3A80D6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A177E5-10AE-4BC6-B4C5-D163D9E7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234661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DF3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302fa0509a4d80"/>
          <a:srcRect xmlns:a="http://schemas.openxmlformats.org/drawingml/2006/main" l="24052" t="0" r="240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715000" cy="619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EDE0A-F35F-47BF-9B8A-E9C29B90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6658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6658B"/>
                </a:solidFill>
                <a:latin typeface="Noto Sans SC"/>
                <a:ea typeface="Noto Sans SC"/>
                <a:cs typeface="Noto Sans SC"/>
              </a:rPr>
              <a:t>智能应用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19496A-24F3-40F4-83CE-153BE8331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952625"/>
            <a:ext cx="5191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资料有出处</a:t>
            </a:r>
          </a:p>
          <a:p xmlns:a="http://schemas.openxmlformats.org/drawingml/2006/main">
            <a:pPr>
              <a:buNone/>
              <a:defRPr sz="36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回答可核对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64FD6-630F-44DF-A250-C4F4FF555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10000"/>
            <a:ext cx="509587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以内部知识问答为演示场景。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展示来源，保留反馈。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关键回答由业务人员审核。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898019-2B48-41DD-A791-D1315422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FCDC12-6B6D-428A-A5FE-2DF5FA42D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031971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9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8E8152-8DA1-4A06-A677-DF56FAB27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68FD2C-3C15-4865-801F-A68CEA952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6762750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3675" b="1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F6CE6F-7185-44AE-9CD0-FE7C12909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048000"/>
            <a:ext cx="3619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7CC4E0-265A-4A84-8CE6-487A73735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562100"/>
            <a:ext cx="342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74D8F5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74D8F5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626367-4712-4E03-B03C-ECE65AAB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AEB9AE-1FFE-4792-9DD8-B0E4BD562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8590ED-A7D6-41D8-94D0-F5DBC57F2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3F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A2340C-4868-4627-9EC2-7AC7800B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序光科技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F0E45C-C2E9-43F3-B2AF-FDE42481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四份材料，连接实施过程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B3ECD3-7128-413C-94CC-EAEC4497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383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流程示意 · 不代表实际项目进度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591CBE-7378-4F3E-9362-58873E44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BF4C9D-59F8-4CCF-A91B-5F516A60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2D79AC-7419-49E7-9BAF-EECBB096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A2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F3F23D-D648-4AEA-9212-7BA5926D3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rPr>
              <a:t>需求清单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C610F9-115A-47AB-88DA-4936FB6B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DB2948-48B8-4C4A-AA00-C63028B8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C56E95-1C51-4174-B118-A681F304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45099C-E357-429E-80B0-7ADD9F6B3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rPr>
              <a:t>页面原型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B8149F-0225-402F-B29D-54AEEE98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204F53-9DC1-4542-B8DA-11759520C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229AF0-671E-47E7-A142-EBE751BCE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A2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164C68-EAB6-46C1-AF51-35B3B13B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rPr>
              <a:t>联调记录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E31477-79F5-4FE3-AF5B-C9CA2772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C7A707-5AA3-4C01-A781-000C872C6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CFDC27-D1F9-4BBA-A818-3CB52A3C2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895600"/>
            <a:ext cx="24479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7463C8C-DDC1-43C2-B4D8-B3A29977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038475"/>
            <a:ext cx="22193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rPr>
              <a:t>交接资料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A38486-5A40-4B03-BF55-2F9266BAC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010025"/>
            <a:ext cx="24479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EFD81E1-02F0-4B6A-A6FF-967EFD8B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267200"/>
            <a:ext cx="23145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EC65D8-20D8-4243-92CB-715F9D87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明确页面、角色与信息来源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E80594F-ECC8-4C6A-B731-3166363EF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用可查看页面对照需求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E00221B-1C9C-4446-A77B-19E2F5BA6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记录功能、异常与复查结果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A990C73-C558-42B4-8686-90BBA8AC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200650"/>
            <a:ext cx="24479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保存使用方式与约定边界</a:t>
            </a:r>
          </a:p>
        </p:txBody>
      </p:sp>
    </p:spTree>
    <p:extLst>
      <p:ext uri="{BB962C8B-B14F-4D97-AF65-F5344CB8AC3E}">
        <p14:creationId xmlns:p14="http://schemas.microsoft.com/office/powerpoint/2010/main" val="16160025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9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9C8043-1BE3-4541-B081-D20B53DD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74D8F5"/>
                </a:solidFill>
                <a:latin typeface="Noto Sans SC"/>
                <a:ea typeface="Noto Sans SC"/>
                <a:cs typeface="Noto Sans SC"/>
              </a:rPr>
              <a:t>交付内容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71AE33-096C-49E4-9B46-1ADA5B0CC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5810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成果与边界一起说明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C1CBE4-2E2A-4091-A055-BF92B35D1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5619750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页面与功能清单</a:t>
            </a:r>
          </a:p>
          <a:p xmlns:a="http://schemas.openxmlformats.org/drawingml/2006/main">
            <a:pPr>
              <a:buNone/>
              <a:defRPr sz="21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部署说明与操作指引</a:t>
            </a:r>
          </a:p>
          <a:p xmlns:a="http://schemas.openxmlformats.org/drawingml/2006/main">
            <a:pPr>
              <a:buNone/>
              <a:defRPr sz="21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验收记录与维护约定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098755ad3c490f"/>
          <a:srcRect xmlns:a="http://schemas.openxmlformats.org/drawingml/2006/main" l="26431" t="0" r="2643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00875" y="0"/>
            <a:ext cx="5191125" cy="6191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4B1D04-3230-40CA-A250-099825C63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C73E53-E5F6-45D5-9F5B-5DCC98DE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399614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DF3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c1adeb93344a74"/>
          <a:srcRect xmlns:a="http://schemas.openxmlformats.org/drawingml/2006/main" l="25782" t="0" r="257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19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F9D6C7-08DE-4D1D-A75D-EC3D4EFBC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6658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6658B"/>
                </a:solidFill>
                <a:latin typeface="Noto Sans SC"/>
                <a:ea typeface="Noto Sans SC"/>
                <a:cs typeface="Noto Sans SC"/>
              </a:rPr>
              <a:t>视觉语言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537342-4C94-4E9A-8024-9CFEB444C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5905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5100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冷静、清晰、精确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51280-E31C-4AED-804B-B505B8D6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552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深蓝建立稳定感，银白保留呼吸空间。</a:t>
            </a:r>
          </a:p>
          <a:p xmlns:a="http://schemas.openxmlformats.org/drawingml/2006/main">
            <a:pPr>
              <a:buNone/>
              <a:def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>青色只用于重点，标题与正文保持清楚层级。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368B84-54E9-4D54-99D0-E769EFF3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855AA-79EE-4E4B-AF1A-188240419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625235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DF3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076A0A-2283-4981-9227-EE4942BEC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16658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16658B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1F37CF-81E0-415A-BE45-1EAC0E458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3975" b="1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BE5691-3316-4121-9DF7-FBDAA191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102870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defRPr>
            </a:pPr>
            <a:r>
              <a:rPr sz="2550" b="0">
                <a:solidFill>
                  <a:srgbClr val="20312E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148863-F473-4EF8-85E5-B4CA667C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138AFC-6B9B-44CA-8D5E-4F54EF2A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566861"/>
                </a:solidFill>
                <a:latin typeface="Noto Sans SC"/>
                <a:ea typeface="Noto Sans SC"/>
                <a:cs typeface="Noto Sans SC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F42636-A1E7-4B45-8FD5-5C254A4B0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3F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C074AB-A586-420F-91B5-DC23164A2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序光科技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DCE30E-9A84-4FF7-8F1B-B7280ADA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0487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让品牌落在具体的触点上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EE196B-6968-4865-AAB7-0617035EA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38325"/>
            <a:ext cx="1095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纸品应用排版示意 · 不虚填价格、联系方式或二维码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EC16B-BB18-43DA-8E3C-F905A0FC6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985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21AB1B-2CED-4086-83DA-C8F1F57CF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39553D-D7D2-47E2-BD14-F0F2A282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6225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3CD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5C4E00-1186-4D61-95B0-EDAA3BA0E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3F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58E1E3-16A5-41D8-9FD9-CEC9F29A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3238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9D5467-693B-434B-8A1C-078AF1DF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2914650"/>
            <a:ext cx="2819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序光科技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3C5BF9-31EE-434D-8633-82292B86A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5623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把问题讲清楚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2B17BB-834B-4BCC-B9F8-E147405B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19625"/>
            <a:ext cx="5143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7597CB-3505-4CF5-9A0B-20D82C14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3525" y="4505325"/>
            <a:ext cx="51435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6DF76B-E350-41BE-AC47-FB664EF8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4391025"/>
            <a:ext cx="514350" cy="847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69DB78-4E26-4514-B667-AECABE351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4276725"/>
            <a:ext cx="514350" cy="962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E5B2A1-012E-4506-BEF5-17CCA09B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276225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3CD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D824EE-5D63-4386-B4A8-59D2D738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66700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1A2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FE4F70-1CFD-4CA2-B155-A9C34A520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667000"/>
            <a:ext cx="3238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B19A76-A49C-4C9D-8268-31D0DE876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2819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rPr>
              <a:t>序光科技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4E4F5C-56E8-4DE5-B26A-BCBB9A74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5623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ECF3FA"/>
                </a:solidFill>
                <a:latin typeface="Microsoft YaHei"/>
                <a:ea typeface="Microsoft YaHei"/>
                <a:cs typeface="Microsoft YaHei"/>
              </a:rPr>
              <a:t>从场景开始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6BA4CA-ADE6-4EAA-809B-7EAEECBF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619625"/>
            <a:ext cx="5143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3FA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B65D70-15C8-4449-82AA-6CFE79B7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505325"/>
            <a:ext cx="51435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3FA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ABFCAD-C4E2-4F26-BF76-6FB2A623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175" y="4391025"/>
            <a:ext cx="514350" cy="847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3FA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D955B2A-8F14-4990-9322-2790DBC4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276725"/>
            <a:ext cx="514350" cy="962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3FA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552CC85-F9CA-4E64-B4F7-FA7A9EE49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6225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3CD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8659EAD-1DA1-4DEE-8824-68D0024B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667000"/>
            <a:ext cx="3238500" cy="3105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3FA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735DCA5-B35B-438B-A35F-4087FF86B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2667000"/>
            <a:ext cx="3238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2EE5C22-1625-43AA-9B7E-966611F1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914650"/>
            <a:ext cx="2819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2F8199"/>
                </a:solidFill>
                <a:latin typeface="Microsoft YaHei"/>
                <a:ea typeface="Microsoft YaHei"/>
                <a:cs typeface="Microsoft YaHei"/>
              </a:rPr>
              <a:t>序光科技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3BAC852-9612-4F5A-A056-1F85AC18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5623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51A2B"/>
                </a:solidFill>
                <a:latin typeface="Microsoft YaHei"/>
                <a:ea typeface="Microsoft YaHei"/>
                <a:cs typeface="Microsoft YaHei"/>
              </a:rPr>
              <a:t>让信息有出处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4A5E63F-2CB8-4AF8-A22C-37D2BA5CB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619625"/>
            <a:ext cx="51435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F4A0799-2532-4301-91C3-3247235B8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4505325"/>
            <a:ext cx="514350" cy="733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51BC89D-C23D-4B62-A2D3-8F2D6E51F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391025"/>
            <a:ext cx="514350" cy="847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2F2163F-A74E-44BE-BA18-842BB5E6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0825" y="4276725"/>
            <a:ext cx="514350" cy="962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8199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4450262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19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b156b7026448ed"/>
          <a:srcRect xmlns:a="http://schemas.openxmlformats.org/drawingml/2006/main" l="22322" t="0" r="22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0" y="0"/>
            <a:ext cx="6096000" cy="6191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DF9397-CA32-4756-AFE5-1E0702273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523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74D8F5"/>
                </a:solidFill>
                <a:latin typeface="Noto Sans SC"/>
                <a:ea typeface="Noto Sans SC"/>
                <a:cs typeface="Noto Sans SC"/>
              </a:defRPr>
            </a:pPr>
            <a:r>
              <a:rPr sz="2700" b="1">
                <a:solidFill>
                  <a:srgbClr val="74D8F5"/>
                </a:solidFill>
                <a:latin typeface="Noto Sans SC"/>
                <a:ea typeface="Noto Sans SC"/>
                <a:cs typeface="Noto Sans SC"/>
              </a:rPr>
              <a:t>序光科技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A750E6-321D-4E20-BD3D-9891028AA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191125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35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435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让想法</a:t>
            </a:r>
          </a:p>
          <a:p xmlns:a="http://schemas.openxmlformats.org/drawingml/2006/main">
            <a:pPr>
              <a:buNone/>
              <a:defRPr sz="435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4350" b="1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成为可用的力量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E37BBC-149E-4130-9C36-969D2C335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原创</a:t>
            </a:r>
            <a:r>
              <a:rPr sz="18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品牌设计提案</a:t>
            </a:r>
          </a:p>
          <a:p xmlns:a="http://schemas.openxmlformats.org/drawingml/2006/main">
            <a:pPr>
              <a:buNone/>
              <a:defRPr sz="18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F2F6FA"/>
                </a:solidFill>
                <a:latin typeface="Noto Sans SC"/>
                <a:ea typeface="Noto Sans SC"/>
                <a:cs typeface="Noto Sans SC"/>
              </a:rPr>
              <a:t>八戒智创设计展示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383326-9116-4E4A-851B-430F5A9B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0325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ECAE49-AB09-41D6-B9D0-2FFC26AB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817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A8B9BF"/>
                </a:solidFill>
                <a:latin typeface="Noto Sans SC"/>
                <a:ea typeface="Noto Sans SC"/>
                <a:cs typeface="Noto Sans S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543964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2026-09-26T21:05:50.2210000Z</dcterms:created>
  <dcterms:modified xsi:type="dcterms:W3CDTF">2026-09-26T21:05:50.2210000Z</dcterms:modified>
</coreProperties>
</file>