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18e68118c44e84" /><Relationship Type="http://schemas.openxmlformats.org/officeDocument/2006/relationships/extended-properties" Target="/docProps/app.xml" Id="Ra27e29d64e79452e" /><Relationship Type="http://schemas.openxmlformats.org/officeDocument/2006/relationships/officeDocument" Target="/ppt/presentation.xml" Id="R9e52e27b485c49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3a12ff632e487c"/>
  </p:sldMasterIdLst>
  <p:notesMasterIdLst>
    <p:notesMasterId xmlns:r="http://schemas.openxmlformats.org/officeDocument/2006/relationships" r:id="Rd6a2a962155e493e"/>
  </p:notesMasterIdLst>
  <p:sldIdLst>
    <p:sldId xmlns:r="http://schemas.openxmlformats.org/officeDocument/2006/relationships" id="256" r:id="R4c16f91707bf4d02"/>
    <p:sldId xmlns:r="http://schemas.openxmlformats.org/officeDocument/2006/relationships" id="257" r:id="R52b1d5a88cb44aa4"/>
    <p:sldId xmlns:r="http://schemas.openxmlformats.org/officeDocument/2006/relationships" id="258" r:id="Rc105b992324c4aba"/>
    <p:sldId xmlns:r="http://schemas.openxmlformats.org/officeDocument/2006/relationships" id="259" r:id="Re1134acc4e69409c"/>
    <p:sldId xmlns:r="http://schemas.openxmlformats.org/officeDocument/2006/relationships" id="260" r:id="R637e3be5fb534b7a"/>
    <p:sldId xmlns:r="http://schemas.openxmlformats.org/officeDocument/2006/relationships" id="261" r:id="R43863347d55749cf"/>
    <p:sldId xmlns:r="http://schemas.openxmlformats.org/officeDocument/2006/relationships" id="262" r:id="Raf8dc456d21746bd"/>
    <p:sldId xmlns:r="http://schemas.openxmlformats.org/officeDocument/2006/relationships" id="263" r:id="R4072f05aea0848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acd93b88384ae3" /><Relationship Type="http://schemas.openxmlformats.org/officeDocument/2006/relationships/slideMaster" Target="/ppt/slideMasters/slideMaster1.xml" Id="R123a12ff632e487c" /><Relationship Type="http://schemas.openxmlformats.org/officeDocument/2006/relationships/notesMaster" Target="/ppt/notesMasters/notesMaster1.xml" Id="Rd6a2a962155e493e" /><Relationship Type="http://schemas.openxmlformats.org/officeDocument/2006/relationships/presProps" Target="/ppt/presProps.xml" Id="Rc8df6c1ebb6c4cec" /><Relationship Type="http://schemas.openxmlformats.org/officeDocument/2006/relationships/tableStyles" Target="/ppt/tableStyles.xml" Id="R17351edd2fff44fc" /><Relationship Type="http://schemas.openxmlformats.org/officeDocument/2006/relationships/slide" Target="/ppt/slides/slide1.xml" Id="R4c16f91707bf4d02" /><Relationship Type="http://schemas.openxmlformats.org/officeDocument/2006/relationships/slide" Target="/ppt/slides/slide2.xml" Id="R52b1d5a88cb44aa4" /><Relationship Type="http://schemas.openxmlformats.org/officeDocument/2006/relationships/slide" Target="/ppt/slides/slide3.xml" Id="Rc105b992324c4aba" /><Relationship Type="http://schemas.openxmlformats.org/officeDocument/2006/relationships/slide" Target="/ppt/slides/slide4.xml" Id="Re1134acc4e69409c" /><Relationship Type="http://schemas.openxmlformats.org/officeDocument/2006/relationships/slide" Target="/ppt/slides/slide5.xml" Id="R637e3be5fb534b7a" /><Relationship Type="http://schemas.openxmlformats.org/officeDocument/2006/relationships/slide" Target="/ppt/slides/slide6.xml" Id="R43863347d55749cf" /><Relationship Type="http://schemas.openxmlformats.org/officeDocument/2006/relationships/slide" Target="/ppt/slides/slide7.xml" Id="Raf8dc456d21746bd" /><Relationship Type="http://schemas.openxmlformats.org/officeDocument/2006/relationships/slide" Target="/ppt/slides/slide8.xml" Id="R4072f05aea0848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140bc458ae45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06934f116a4c23" /><Relationship Type="http://schemas.openxmlformats.org/officeDocument/2006/relationships/notesMaster" Target="/ppt/notesMasters/notesMaster1.xml" Id="Rc07acd6f55cc4a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18c5ac1d124e3d" /><Relationship Type="http://schemas.openxmlformats.org/officeDocument/2006/relationships/notesMaster" Target="/ppt/notesMasters/notesMaster1.xml" Id="R2ba29fa2bb884f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a1cbece2cd47d7" /><Relationship Type="http://schemas.openxmlformats.org/officeDocument/2006/relationships/notesMaster" Target="/ppt/notesMasters/notesMaster1.xml" Id="R3e182c9b26fc44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40f3afecd8421b" /><Relationship Type="http://schemas.openxmlformats.org/officeDocument/2006/relationships/notesMaster" Target="/ppt/notesMasters/notesMaster1.xml" Id="R8a717f5aa7e246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093cf34b224263" /><Relationship Type="http://schemas.openxmlformats.org/officeDocument/2006/relationships/notesMaster" Target="/ppt/notesMasters/notesMaster1.xml" Id="R6af4ca65aae04d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ac1921142e4bfe" /><Relationship Type="http://schemas.openxmlformats.org/officeDocument/2006/relationships/notesMaster" Target="/ppt/notesMasters/notesMaster1.xml" Id="R4c72218d9d984b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bec53576a94e88" /><Relationship Type="http://schemas.openxmlformats.org/officeDocument/2006/relationships/notesMaster" Target="/ppt/notesMasters/notesMaster1.xml" Id="Ra935344dad3a4e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1488f89f7c4563" /><Relationship Type="http://schemas.openxmlformats.org/officeDocument/2006/relationships/notesMaster" Target="/ppt/notesMasters/notesMaster1.xml" Id="Re69d024bbb1640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15100770b847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785827fe8346c6" /><Relationship Type="http://schemas.openxmlformats.org/officeDocument/2006/relationships/slideLayout" Target="/ppt/slideLayouts/slideLayout1.xml" Id="Rfef0153d395f4a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f0153d395f4a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ff89691b234966" /><Relationship Type="http://schemas.openxmlformats.org/officeDocument/2006/relationships/image" Target="/ppt/media/image.png" Id="Re40b65367ce04f10" /><Relationship Type="http://schemas.openxmlformats.org/officeDocument/2006/relationships/notesSlide" Target="/ppt/notesSlides/notesSlide1.xml" Id="R3b865a4928394f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2862e1fbf4743" /><Relationship Type="http://schemas.openxmlformats.org/officeDocument/2006/relationships/image" Target="/ppt/media/image2.png" Id="Rd8e5d1837c934d45" /><Relationship Type="http://schemas.openxmlformats.org/officeDocument/2006/relationships/notesSlide" Target="/ppt/notesSlides/notesSlide2.xml" Id="R852c7230458242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3c01fc7f245d4" /><Relationship Type="http://schemas.openxmlformats.org/officeDocument/2006/relationships/image" Target="/ppt/media/image3.png" Id="R1c77f2494eca4758" /><Relationship Type="http://schemas.openxmlformats.org/officeDocument/2006/relationships/notesSlide" Target="/ppt/notesSlides/notesSlide3.xml" Id="Re055653b813e4f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f66418b7c4ec5" /><Relationship Type="http://schemas.openxmlformats.org/officeDocument/2006/relationships/notesSlide" Target="/ppt/notesSlides/notesSlide4.xml" Id="R49587d5478ce41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4428b45f442ad" /><Relationship Type="http://schemas.openxmlformats.org/officeDocument/2006/relationships/notesSlide" Target="/ppt/notesSlides/notesSlide5.xml" Id="Ra24b3030c8c745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ddc4389cb433e" /><Relationship Type="http://schemas.openxmlformats.org/officeDocument/2006/relationships/image" Target="/ppt/media/image4.png" Id="R4ce65b07bbb345de" /><Relationship Type="http://schemas.openxmlformats.org/officeDocument/2006/relationships/notesSlide" Target="/ppt/notesSlides/notesSlide6.xml" Id="Rcdaf1fccdbbc4e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5b1aece8c4edc" /><Relationship Type="http://schemas.openxmlformats.org/officeDocument/2006/relationships/image" Target="/ppt/media/image5.png" Id="R5e14db4c54ed4cf5" /><Relationship Type="http://schemas.openxmlformats.org/officeDocument/2006/relationships/notesSlide" Target="/ppt/notesSlides/notesSlide7.xml" Id="R438f27eb855e46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f233239134eb4" /><Relationship Type="http://schemas.openxmlformats.org/officeDocument/2006/relationships/image" Target="/ppt/media/image6.png" Id="R4a5ed9da1efa401e" /><Relationship Type="http://schemas.openxmlformats.org/officeDocument/2006/relationships/notesSlide" Target="/ppt/notesSlides/notesSlide8.xml" Id="R1c1c5523055d42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b65367ce04f10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B4E81-CC51-4DD2-81CE-D9E6338A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20926-1F1E-4757-A534-F48EE4062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B2A28-A2C4-4D3B-800A-BBFC99DA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把复杂变清楚</a:t>
            </a:r>
          </a:p>
          <a:p xmlns:a="http://schemas.openxmlformats.org/drawingml/2006/main">
            <a:pPr>
              <a:buNone/>
              <a:def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研发与产品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8A608E-C732-4E58-AB50-F772BCE4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938AEA-566E-45B3-B0B0-C946E94F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653136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5A33D6-A8AC-43BD-9C0F-3A6A4EC3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FB880-175A-463C-ACE7-8DEC8CDD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8C52C-0DD6-4EFC-919A-8051FC89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57E72-5AFB-42D7-983B-D94AAA89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BDC3A-B7F8-4FC5-A36A-FDFB6948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3CC26E-BF80-48C7-B87D-E0D2760B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768628-7233-44D0-9B3F-9E20BE46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1CC14-A890-48E9-88CA-F14BA971B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43CBC-E58D-4DA5-9ECF-85F24EDC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FA5AE-1E64-423A-8227-3D93D0B1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10D44-46B4-47C7-82AF-563F49BB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从观察任务，理解产品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B71AB-4EB8-4187-AEFD-3822F27C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 / 光学观察设备的内容与界面提案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5d1837c934d45"/>
          <a:stretch xmlns:a="http://schemas.openxmlformats.org/drawingml/2006/main"/>
        </p:blipFill>
        <p:spPr>
          <a:xfrm xmlns:a="http://schemas.openxmlformats.org/drawingml/2006/main">
            <a:off x="1402556" y="2543175"/>
            <a:ext cx="5243513" cy="34956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98081F-8726-487D-86D2-CE26BFE9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0"/>
            <a:ext cx="352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观察什么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F768ED-AD0F-4F57-95E0-8CAD593E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448050"/>
            <a:ext cx="3524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样品的边缘、表面与局部结构。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B69C4-8919-4BA5-A2C3-C7B5C084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591050"/>
            <a:ext cx="352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如何记录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90D9E-8AB4-4315-96AF-480A63C4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5181600"/>
            <a:ext cx="3524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把对象、条件与图像放在一起。</a:t>
            </a:r>
          </a:p>
        </p:txBody>
      </p:sp>
    </p:spTree>
    <p:extLst>
      <p:ext uri="{BB962C8B-B14F-4D97-AF65-F5344CB8AC3E}">
        <p14:creationId xmlns:p14="http://schemas.microsoft.com/office/powerpoint/2010/main" val="2045447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77f2494eca4758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9E915A-36BC-4CE9-BFA5-038EE8ED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C2820-DC64-483F-B262-DDE07DD4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7A4BB-7BD7-44AF-A7E7-CEABA3C4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D76C86-8B1F-40F0-B69F-AF0807D9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2B7E2-2983-46AD-934A-D052C99C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6A65E-0039-4B2C-99FD-CC42B92C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DD9F7-83B4-4952-AEA9-217AF793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128BF-D339-4D00-9857-910DD13A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5B82D-4CF6-4897-BC33-3769C908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8795A9-C7C0-4AAD-8B36-2D9776C2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F05EB7-DE8D-4FBD-B650-B0C74293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把部件关系，画清楚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C3C8A-3A09-4E1F-B172-64E65A30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结构关系示意 · 不作为制造图纸或技术参数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8D0FD-7CCE-472F-B63F-D71ABB84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314950"/>
            <a:ext cx="39052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A6A4E-DA61-46E7-9302-B9716AD1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905125"/>
            <a:ext cx="447675" cy="2409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49868-C14F-4AC5-8125-8BC013DB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43225"/>
            <a:ext cx="240982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D465C-1D01-4C0C-9884-CD32F2F01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343275"/>
            <a:ext cx="8191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E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35609A-9C8B-45E9-BD18-2CD88673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981450"/>
            <a:ext cx="542925" cy="542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7C7E1C-F4C9-4205-8E64-B9A8B019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76800"/>
            <a:ext cx="184785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1CAA80-D9ED-44B1-BB01-280DCE65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543425"/>
            <a:ext cx="59055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95BA03-C4A7-4368-948C-33489CB9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9562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观察单元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BF7AE6-B0A0-44B7-B18D-37F0E9AF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3286125"/>
            <a:ext cx="3524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26CB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547BFA-1F5F-4717-A0AD-B8421B13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7910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样品区域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006FF6-4B4B-4DA2-B520-992769A3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76500" y="4943475"/>
            <a:ext cx="10001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26CB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971114-523C-4B1F-B020-3614B74C5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4099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承载结构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5E967C-E798-4C02-AC42-6FB59698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0" y="3562350"/>
            <a:ext cx="14954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26CB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37B48B-B035-414A-AA01-C5B695C9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11492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稳定基座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BD2EF2-1271-401B-B7C9-DC16D2EF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5476875"/>
            <a:ext cx="8286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26CB5"/>
            </a:solidFill>
          </a:ln>
        </p:spPr>
      </p:sp>
    </p:spTree>
    <p:extLst>
      <p:ext uri="{BB962C8B-B14F-4D97-AF65-F5344CB8AC3E}">
        <p14:creationId xmlns:p14="http://schemas.microsoft.com/office/powerpoint/2010/main" val="18198877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8B1E1-C295-4A1C-978E-876D36A4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9E3918-294B-4D32-B997-3B0BDB09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BE4A9-3BFB-4758-9BA7-47D2C86C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DC0BC-3785-4E62-A0B2-7CF743A2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52E6B-BF2E-4F1F-8E9C-5B0CA0D2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3B798E-1439-48C7-90BB-45079CB8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047985-BF71-4F05-88EA-B307217F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4AE47-12F3-421F-8F8D-1F7619C7A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A2CF4D-B9A7-4F32-ACB5-1962F659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22B71A-E932-4484-A08F-9200E9F3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04BB4-4430-4D8D-AE7B-728685C9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一个任务，三个清楚的状态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52FD5-E595-45F5-BD16-31CF045F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观察界面设计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20FC90-36C0-44BC-AAF6-0FE6FDBC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43175"/>
            <a:ext cx="10953750" cy="3381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A2A529-2BF5-421D-A708-FEF83535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17335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A25080-B057-48C5-9FE3-3D9D7B2BE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43225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维衡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DAA54-A2B6-4727-A167-44FBE0DB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90950"/>
            <a:ext cx="1314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8C23BA-ECAF-47FC-9DC6-1DBFE01D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371975"/>
            <a:ext cx="1314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865A0-FAB2-4B3D-BE1E-60C2F6A7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953000"/>
            <a:ext cx="1314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F45B97-0233-44BB-8E24-CA0F5EEF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52725"/>
            <a:ext cx="5305425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325318-B54C-4B2C-8D04-09B4521B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152775"/>
            <a:ext cx="1876425" cy="18764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E7E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C83A06-2B5D-45E2-B18A-81E9BBAC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676650"/>
            <a:ext cx="828675" cy="828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673FD1-196D-4996-906D-92A635E34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248275"/>
            <a:ext cx="20669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观察区域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76E31F-E29C-4744-9BF9-2DA71AA71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05125"/>
            <a:ext cx="2905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本次记录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087148-F411-4E80-B2C0-E66E47E5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33775"/>
            <a:ext cx="1009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EB828E-E890-4D1D-89F0-3ED7DCF5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533775"/>
            <a:ext cx="1924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样品 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AC4279-3636-43FB-BACD-A5321018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191000"/>
            <a:ext cx="1009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rPr>
              <a:t>条件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F9B5A7-0BA9-4C25-B7ED-9E7FBA2E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4191000"/>
            <a:ext cx="1924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本次观察设置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00442EC-D0B9-480E-9F2B-700A1349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848225"/>
            <a:ext cx="10096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9CADB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C5D13C-645D-46D6-9E3E-1347BD57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4848225"/>
            <a:ext cx="1924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与记录一并保存</a:t>
            </a:r>
          </a:p>
        </p:txBody>
      </p:sp>
    </p:spTree>
    <p:extLst>
      <p:ext uri="{BB962C8B-B14F-4D97-AF65-F5344CB8AC3E}">
        <p14:creationId xmlns:p14="http://schemas.microsoft.com/office/powerpoint/2010/main" val="296548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7725E-36EA-4D0B-A4B3-47DB5643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D2D44-72A9-4B89-B6FD-6B5D8864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105FF-FD34-43A3-9FB2-FF8384EC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98B99-F55A-4B96-BD58-2D68B5DA8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44037-68BC-4C8F-98A6-D295B963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F557E0-A42E-44F6-BAA4-E6304399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A3F18-F0BB-42D2-B933-8D82AD3C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F580DC-F48F-462D-B2AE-4B302D18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9A83A-429C-4961-87F6-7E699269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F2148-AC1E-4FDA-8AA6-3CB03C9C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20D59-A0B3-4704-AE61-B4FA49EC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信息不挤在同一页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9FC1C2-AC45-4109-8F75-3E200CC9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产品内容层级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3C0F44-9254-47D3-97DB-D0DB7D51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1619250" cy="771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87AD33-12B9-49C4-819C-3682D63E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86075"/>
            <a:ext cx="1209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概览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30DD0-AF94-448D-B218-C869BDD7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686050"/>
            <a:ext cx="34385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先认识用途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6936C0-458C-45DB-9415-373589CF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171825"/>
            <a:ext cx="8553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产品图 / 适用任务 / 主要组成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6BF0F-BDE1-4FA8-9A55-6BF78853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62375"/>
            <a:ext cx="1619250" cy="771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C3258-609F-418F-AF8A-D731BE24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962400"/>
            <a:ext cx="1209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D5EACF-0E77-4824-AD8D-1722DCF4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762375"/>
            <a:ext cx="34385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再理解关系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BF3C38-9BC6-4184-A345-CE5B9321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248150"/>
            <a:ext cx="8553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部件名称 / 使用位置 / 配套条件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1DFD2E-545E-4D5C-B64A-A3114A2D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38700"/>
            <a:ext cx="1619250" cy="771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51A167-827F-4ABD-9A42-9BD205F0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38725"/>
            <a:ext cx="1209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3A560F-DE8A-4B40-B528-0EAA2B2B3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838700"/>
            <a:ext cx="34385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最后形成依据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DD76F3-F17C-44AE-B715-B85C33A5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324475"/>
            <a:ext cx="8553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对象信息 / 观察条件 / 对应图像</a:t>
            </a:r>
          </a:p>
        </p:txBody>
      </p:sp>
    </p:spTree>
    <p:extLst>
      <p:ext uri="{BB962C8B-B14F-4D97-AF65-F5344CB8AC3E}">
        <p14:creationId xmlns:p14="http://schemas.microsoft.com/office/powerpoint/2010/main" val="14845597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65b07bbb345de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5A107-E9D0-4ED2-A921-97D2548D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BBA11-40BC-4156-B124-4944A4E9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75D31B-F337-4255-9836-A0728047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43DAB-6402-4759-92AF-E1225D63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4DD89C-794F-4845-B01B-5F5C000D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8622C6-C8AE-4C45-9061-BDCAA886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970E18-D271-487D-9E6C-5322EF53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390CA-0CA8-439F-9429-31B02539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81F9AC-E3DE-4307-933B-B7FBA685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EE962-B199-4958-BBB6-76E57708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96B3A-F2DF-4150-9266-D55A4C78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一套图形，三个使用尺度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14AA6C-A3F4-4CB8-ABAA-B2982C28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说明页、索引卡与屏幕标题设计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F2BAB-08A2-4630-9442-2AE68B837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34861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B4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C5AFFC-57E4-4900-B5F7-4935CF1E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781300"/>
            <a:ext cx="2809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维衡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DEC70F-CC6C-400A-AD49-2DA2EABE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76650"/>
            <a:ext cx="280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把复杂</a:t>
            </a:r>
          </a:p>
          <a:p xmlns:a="http://schemas.openxmlformats.org/drawingml/2006/main">
            <a:pPr>
              <a:buNone/>
              <a:defRPr sz="34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变清楚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064D75-AE8B-4443-9D05-BB18DEF2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238750"/>
            <a:ext cx="28956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4F6F2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1D890A-6117-46BB-B48D-FDB82CB7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571750"/>
            <a:ext cx="282892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E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59C5AF-20F8-4542-8FFA-6070250A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781300"/>
            <a:ext cx="2419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观察记录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5F524-3CB7-4A75-A7FD-E89456C3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419475"/>
            <a:ext cx="8286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对象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349BCA-8646-4988-AB25-D609F734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57825" y="3629025"/>
            <a:ext cx="15621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6CB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2ACE65-E615-4060-B811-3E45330B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733800"/>
            <a:ext cx="8286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条件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97D4B5-CDF5-4088-B253-55E7D8E0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57825" y="3943350"/>
            <a:ext cx="15621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6CB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1E66D6-86E8-40A8-A5D0-D743F029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4048125"/>
            <a:ext cx="8286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31815A-DFA8-42A3-8600-15CBC4BA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57825" y="4257675"/>
            <a:ext cx="15621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6CB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FF024A-2AA9-4AA4-AABA-94EC1F5F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571750"/>
            <a:ext cx="397192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9F8C8E-F744-40E6-899B-5572B596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981325"/>
            <a:ext cx="3476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观察 / 记录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4035E6-4E30-49E2-9884-FA34F366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114925"/>
            <a:ext cx="68770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内容有层次，查找有顺序。</a:t>
            </a:r>
          </a:p>
        </p:txBody>
      </p:sp>
    </p:spTree>
    <p:extLst>
      <p:ext uri="{BB962C8B-B14F-4D97-AF65-F5344CB8AC3E}">
        <p14:creationId xmlns:p14="http://schemas.microsoft.com/office/powerpoint/2010/main" val="10913836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B796D-EBFA-43AA-A925-E5A9F3CA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291E7-C191-40AE-B310-C3C31E90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888476-5BE5-4459-9546-B962CB4B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部件之间的工作关系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6D8BA-CD44-4B69-A1C5-D5F0E990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4980B-693B-4ED3-9861-7ADFB091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4db4c54ed4cf5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AECC2-BF44-479D-98A2-3598BE12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观察头、承载台与基座分别呈现，连接方向保持一致。拆分视图说明部件关系，与完整外观相互对应，不将画面代替工程参数。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3583E-8410-4CD2-AFFA-55A8BB5C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460E8D-F738-4D79-A41E-A983F964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792128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ed9da1efa401e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2FFD0F-F33E-4815-8CFD-489C22146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56BB2-BAA9-4C26-B620-9F25D348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11CBA-D050-4115-B0F9-D6D46565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06739-D19F-434E-90CB-5125DE4B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201B56-2576-4A2D-81B0-5E7C0B1D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14D56-17A0-4140-BE13-E819EBDD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9851C0-B79F-45B1-9130-13B28B2C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95651-7647-4BF4-BDD8-F3FE9D32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081A8-0C8C-4724-85D9-F7D3DB59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FC91C-AE9E-4579-9A83-0677A59B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让复杂信息，有清楚的入口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F2A178-A30C-44DF-8473-1A02BC4B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维衡产品提案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B6FECF-DAE0-48E5-BF89-2A27A5A6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90825"/>
            <a:ext cx="461962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6CB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934D1-7744-4FE3-9E8B-C7D94909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90850"/>
            <a:ext cx="400050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  <a:p xmlns:a="http://schemas.openxmlformats.org/drawingml/2006/main">
            <a:pPr>
              <a:buNone/>
              <a:def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理解</a:t>
            </a:r>
          </a:p>
          <a:p xmlns:a="http://schemas.openxmlformats.org/drawingml/2006/main">
            <a:pPr>
              <a:buNone/>
              <a:def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4F6F2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A16F5-07B7-4A18-BE26-2737D034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000375"/>
            <a:ext cx="53054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从使用者的任务开始，</a:t>
            </a:r>
          </a:p>
          <a:p xmlns:a="http://schemas.openxmlformats.org/drawingml/2006/main">
            <a:pPr>
              <a:buNone/>
              <a:defRPr sz="262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42B42"/>
                </a:solidFill>
                <a:latin typeface="Microsoft YaHei"/>
                <a:ea typeface="Microsoft YaHei"/>
                <a:cs typeface="Microsoft YaHei"/>
              </a:rPr>
              <a:t>让图像、结构和说明彼此对应。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C08EF1-D6F2-4EA3-A944-89C66D5D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5372100"/>
            <a:ext cx="552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26CB5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649481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2026-09-27T06:29:04.2270000Z</dcterms:created>
  <dcterms:modified xsi:type="dcterms:W3CDTF">2026-09-27T06:29:04.2270000Z</dcterms:modified>
</coreProperties>
</file>