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12277dd46c4172" /><Relationship Type="http://schemas.openxmlformats.org/officeDocument/2006/relationships/extended-properties" Target="/docProps/app.xml" Id="R7079a0d70f964a65" /><Relationship Type="http://schemas.openxmlformats.org/officeDocument/2006/relationships/officeDocument" Target="/ppt/presentation.xml" Id="Rb2019175b7a94e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029165e72f440a"/>
  </p:sldMasterIdLst>
  <p:notesMasterIdLst>
    <p:notesMasterId xmlns:r="http://schemas.openxmlformats.org/officeDocument/2006/relationships" r:id="R4c5df9ee42ed4905"/>
  </p:notesMasterIdLst>
  <p:sldIdLst>
    <p:sldId xmlns:r="http://schemas.openxmlformats.org/officeDocument/2006/relationships" id="256" r:id="R0fff7bb938724e83"/>
    <p:sldId xmlns:r="http://schemas.openxmlformats.org/officeDocument/2006/relationships" id="257" r:id="R1f48a5003dc64873"/>
    <p:sldId xmlns:r="http://schemas.openxmlformats.org/officeDocument/2006/relationships" id="258" r:id="Rbd47cbd7e56e486f"/>
    <p:sldId xmlns:r="http://schemas.openxmlformats.org/officeDocument/2006/relationships" id="259" r:id="R52ba11cfc0ca4456"/>
    <p:sldId xmlns:r="http://schemas.openxmlformats.org/officeDocument/2006/relationships" id="260" r:id="R9866141f39ea428a"/>
    <p:sldId xmlns:r="http://schemas.openxmlformats.org/officeDocument/2006/relationships" id="261" r:id="R8a375a4e2da7431d"/>
    <p:sldId xmlns:r="http://schemas.openxmlformats.org/officeDocument/2006/relationships" id="262" r:id="R94a3260c466a49ed"/>
    <p:sldId xmlns:r="http://schemas.openxmlformats.org/officeDocument/2006/relationships" id="263" r:id="R6ed5d922af8d4f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220fc18116471f" /><Relationship Type="http://schemas.openxmlformats.org/officeDocument/2006/relationships/slideMaster" Target="/ppt/slideMasters/slideMaster1.xml" Id="R38029165e72f440a" /><Relationship Type="http://schemas.openxmlformats.org/officeDocument/2006/relationships/notesMaster" Target="/ppt/notesMasters/notesMaster1.xml" Id="R4c5df9ee42ed4905" /><Relationship Type="http://schemas.openxmlformats.org/officeDocument/2006/relationships/presProps" Target="/ppt/presProps.xml" Id="R7d41d198325a4eef" /><Relationship Type="http://schemas.openxmlformats.org/officeDocument/2006/relationships/tableStyles" Target="/ppt/tableStyles.xml" Id="R87e6c096a7344126" /><Relationship Type="http://schemas.openxmlformats.org/officeDocument/2006/relationships/slide" Target="/ppt/slides/slide1.xml" Id="R0fff7bb938724e83" /><Relationship Type="http://schemas.openxmlformats.org/officeDocument/2006/relationships/slide" Target="/ppt/slides/slide2.xml" Id="R1f48a5003dc64873" /><Relationship Type="http://schemas.openxmlformats.org/officeDocument/2006/relationships/slide" Target="/ppt/slides/slide3.xml" Id="Rbd47cbd7e56e486f" /><Relationship Type="http://schemas.openxmlformats.org/officeDocument/2006/relationships/slide" Target="/ppt/slides/slide4.xml" Id="R52ba11cfc0ca4456" /><Relationship Type="http://schemas.openxmlformats.org/officeDocument/2006/relationships/slide" Target="/ppt/slides/slide5.xml" Id="R9866141f39ea428a" /><Relationship Type="http://schemas.openxmlformats.org/officeDocument/2006/relationships/slide" Target="/ppt/slides/slide6.xml" Id="R8a375a4e2da7431d" /><Relationship Type="http://schemas.openxmlformats.org/officeDocument/2006/relationships/slide" Target="/ppt/slides/slide7.xml" Id="R94a3260c466a49ed" /><Relationship Type="http://schemas.openxmlformats.org/officeDocument/2006/relationships/slide" Target="/ppt/slides/slide8.xml" Id="R6ed5d922af8d4f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640cfe51f34d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6fb2d7cfb14091" /><Relationship Type="http://schemas.openxmlformats.org/officeDocument/2006/relationships/notesMaster" Target="/ppt/notesMasters/notesMaster1.xml" Id="Raf0c3cdb5a9c4b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000653cf7c4fcc" /><Relationship Type="http://schemas.openxmlformats.org/officeDocument/2006/relationships/notesMaster" Target="/ppt/notesMasters/notesMaster1.xml" Id="R7e62dfac61664a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7d137fae26467c" /><Relationship Type="http://schemas.openxmlformats.org/officeDocument/2006/relationships/notesMaster" Target="/ppt/notesMasters/notesMaster1.xml" Id="Ra6b8f3b32b694c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182d7c4c8742b6" /><Relationship Type="http://schemas.openxmlformats.org/officeDocument/2006/relationships/notesMaster" Target="/ppt/notesMasters/notesMaster1.xml" Id="R22791e679ac54d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3f604f73024791" /><Relationship Type="http://schemas.openxmlformats.org/officeDocument/2006/relationships/notesMaster" Target="/ppt/notesMasters/notesMaster1.xml" Id="Rac1a4ce5d3714a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d5a728095847f9" /><Relationship Type="http://schemas.openxmlformats.org/officeDocument/2006/relationships/notesMaster" Target="/ppt/notesMasters/notesMaster1.xml" Id="R68963da476b14f3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b4ee188cf34402" /><Relationship Type="http://schemas.openxmlformats.org/officeDocument/2006/relationships/notesMaster" Target="/ppt/notesMasters/notesMaster1.xml" Id="R6ccd210b47c347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b879d33b9742c1" /><Relationship Type="http://schemas.openxmlformats.org/officeDocument/2006/relationships/notesMaster" Target="/ppt/notesMasters/notesMaster1.xml" Id="R1fb365b572c847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b435fdb71244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038e1bc24b4608" /><Relationship Type="http://schemas.openxmlformats.org/officeDocument/2006/relationships/slideLayout" Target="/ppt/slideLayouts/slideLayout1.xml" Id="R7884601d343b49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84601d343b49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21470702442d4" /><Relationship Type="http://schemas.openxmlformats.org/officeDocument/2006/relationships/image" Target="/ppt/media/image.png" Id="R55c49d3fca4048f2" /><Relationship Type="http://schemas.openxmlformats.org/officeDocument/2006/relationships/notesSlide" Target="/ppt/notesSlides/notesSlide1.xml" Id="R8824cfbab85e4f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b65cafb9a141bf" /><Relationship Type="http://schemas.openxmlformats.org/officeDocument/2006/relationships/image" Target="/ppt/media/image2.png" Id="R5c450101083146af" /><Relationship Type="http://schemas.openxmlformats.org/officeDocument/2006/relationships/notesSlide" Target="/ppt/notesSlides/notesSlide2.xml" Id="R2eb9266fe41d4d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1d020088b5410c" /><Relationship Type="http://schemas.openxmlformats.org/officeDocument/2006/relationships/image" Target="/ppt/media/image3.png" Id="R583b1988f4024085" /><Relationship Type="http://schemas.openxmlformats.org/officeDocument/2006/relationships/image" Target="/ppt/media/image4.png" Id="R04fa251057ef4e51" /><Relationship Type="http://schemas.openxmlformats.org/officeDocument/2006/relationships/notesSlide" Target="/ppt/notesSlides/notesSlide3.xml" Id="Rdfc74d78fc6341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0a72b674c40da" /><Relationship Type="http://schemas.openxmlformats.org/officeDocument/2006/relationships/notesSlide" Target="/ppt/notesSlides/notesSlide4.xml" Id="Re4c525aeda8942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9ba10c43204013" /><Relationship Type="http://schemas.openxmlformats.org/officeDocument/2006/relationships/notesSlide" Target="/ppt/notesSlides/notesSlide5.xml" Id="Rebeec4ac8a694f4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06ea31e394f80" /><Relationship Type="http://schemas.openxmlformats.org/officeDocument/2006/relationships/image" Target="/ppt/media/image5.png" Id="Rab8b34b0ebf1420c" /><Relationship Type="http://schemas.openxmlformats.org/officeDocument/2006/relationships/notesSlide" Target="/ppt/notesSlides/notesSlide6.xml" Id="Rf1736725487d48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816f3983a40fb" /><Relationship Type="http://schemas.openxmlformats.org/officeDocument/2006/relationships/image" Target="/ppt/media/image6.png" Id="R85dd0fd8b8c3431d" /><Relationship Type="http://schemas.openxmlformats.org/officeDocument/2006/relationships/notesSlide" Target="/ppt/notesSlides/notesSlide7.xml" Id="R6ab55101ccae47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36b64d31d6443d" /><Relationship Type="http://schemas.openxmlformats.org/officeDocument/2006/relationships/image" Target="/ppt/media/image7.png" Id="Rfe255aad08a14755" /><Relationship Type="http://schemas.openxmlformats.org/officeDocument/2006/relationships/notesSlide" Target="/ppt/notesSlides/notesSlide8.xml" Id="Rc037066fc8944a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c49d3fca4048f2"/>
          <a:srcRect xmlns:a="http://schemas.openxmlformats.org/drawingml/2006/main" l="0" t="25013" r="0" b="250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857500"/>
            <a:ext cx="12192000" cy="3429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B41A2-2CE0-4345-ACD8-2F9CFDB7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81DBE-02C1-4B6B-9A16-2ADF1CDE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45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9327F-6DE8-4118-AD34-3292BD97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给想象一处留白  艺术与传播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12629-664F-4515-A600-9A820B84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D376A7-BFE4-4735-A1DF-CF1B24D9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729619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151DE-A4E5-4AB2-96A0-5BC96A8CC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F8148D-7089-4CE6-885E-7AD89791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B1126-5B75-41D5-A7F4-5F05B608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6C4B8-2ED6-4040-832A-DCBE42A3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F3EF64-F0E5-458D-A34B-EF7018B9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5D38EA-2E29-48A2-B32D-FC7A0484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323B9B-926E-4CFD-AEEC-480A2322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708933-8E05-4435-8160-82DDDF3D2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7C933F-EF90-40CC-A569-B703AE42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598C36-A420-4481-8978-0972F67F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C6D699-B310-4F26-BF0A-243A2F9D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给想象，一处留白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ACEC0E-6E53-4211-99D2-5D3F1A33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 / 艺术与传播提案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450101083146af"/>
          <a:stretch xmlns:a="http://schemas.openxmlformats.org/drawingml/2006/main"/>
        </p:blipFill>
        <p:spPr>
          <a:xfrm xmlns:a="http://schemas.openxmlformats.org/drawingml/2006/main">
            <a:off x="1440656" y="2524125"/>
            <a:ext cx="5357813" cy="35718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C826E-8B59-41C1-9A00-68623B31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2800350"/>
            <a:ext cx="3448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流动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5121A5-E275-4B48-804D-C6BDE787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3409950"/>
            <a:ext cx="34480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轮廓让视线自然延伸。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198BFC-723A-42CD-8AD3-181CEEC7B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4562475"/>
            <a:ext cx="3448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轻盈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81ACA2-6F8B-42A1-8FD7-96A1DF33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172075"/>
            <a:ext cx="34480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明暗与通透，形成层次。</a:t>
            </a:r>
          </a:p>
        </p:txBody>
      </p:sp>
    </p:spTree>
    <p:extLst>
      <p:ext uri="{BB962C8B-B14F-4D97-AF65-F5344CB8AC3E}">
        <p14:creationId xmlns:p14="http://schemas.microsoft.com/office/powerpoint/2010/main" val="2043938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0EC39-1249-4BD0-A486-ACD852BF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58683-C9BE-4255-B795-56AABB67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3b1988f4024085"/>
          <a:srcRect xmlns:a="http://schemas.openxmlformats.org/drawingml/2006/main" l="22107" t="0" r="22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45859D-EC3B-4AFB-A732-25723FFB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D38FA-CE12-446E-9DA8-FA13E9F5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F5A74-D6B8-4BA6-849D-75CA6FB2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5FC2E6-DFFE-4308-9431-2402DE5CF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10786-CABD-44F2-BED3-3B16D064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83ECD-E394-43FE-BEDB-79D4B85D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E11626-68E1-4357-818C-F2A2F6B7E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从整体，走向细微处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A545B-57B0-42BD-B2F4-2B2CDA2A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材质与光的设计画面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fa251057ef4e51"/>
          <a:stretch xmlns:a="http://schemas.openxmlformats.org/drawingml/2006/main"/>
        </p:blipFill>
        <p:spPr>
          <a:xfrm xmlns:a="http://schemas.openxmlformats.org/drawingml/2006/main">
            <a:off x="1671638" y="2562225"/>
            <a:ext cx="5286375" cy="35242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98EDBD-CE21-438D-B43D-5C84D91B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914650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边缘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F88BDA-FD1F-4E79-9AF2-C4FD1387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619500"/>
            <a:ext cx="29908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透过与反射，</a:t>
            </a:r>
          </a:p>
          <a:p xmlns:a="http://schemas.openxmlformats.org/drawingml/2006/main">
            <a:pPr>
              <a:buNone/>
              <a:defRPr sz="21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让边界若隐若现。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D2229-F3B2-42E3-9EFD-7B6E8D0E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5153025"/>
            <a:ext cx="29908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细节不重复整体，</a:t>
            </a:r>
          </a:p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而是提供另一种观看。</a:t>
            </a:r>
          </a:p>
        </p:txBody>
      </p:sp>
    </p:spTree>
    <p:extLst>
      <p:ext uri="{BB962C8B-B14F-4D97-AF65-F5344CB8AC3E}">
        <p14:creationId xmlns:p14="http://schemas.microsoft.com/office/powerpoint/2010/main" val="10648172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6DCB5-9FDD-4439-B55C-95AC7363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15EB4-44CE-40E2-AA01-10F77D8C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5C7760-9C79-4E15-B6D8-07B4249B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7E17E5-E286-48E4-9A04-338BB04C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18E64-E0DB-4AC4-B4D8-48A86754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025C1-E046-40F0-A20B-9C151FFB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DB219F-D0C3-43C2-9719-D25A318C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84125-6A21-4769-8D5D-C7939F56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200065-EE42-49A3-83AF-348F99B3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04ECDC-D5E9-4E53-9FDC-12200092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6913F-17E0-42FE-B5EC-4C97D07C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淡紫、纸白与深色文字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FF98A-7A20-46B5-8E26-B41E37D0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色彩关系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6FE2B7-AA79-4B5D-9118-9C8A6161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3419475" cy="2228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A5D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2D963-F7FF-4942-8895-C44494EF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0"/>
            <a:ext cx="34194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淡紫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EF57B-4ED0-4AE2-B14D-530658C9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62250"/>
            <a:ext cx="3419475" cy="2228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DCA77D-241D-405B-8B41-B4F56764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238750"/>
            <a:ext cx="34194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纸白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C689EC-3A41-4257-9056-881DD20C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762250"/>
            <a:ext cx="3419475" cy="2228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335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4469F9-FD7F-409E-A52A-077C89C6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238750"/>
            <a:ext cx="34194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深紫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B1337B-137D-4A88-B4F0-165E113D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52925" y="2743200"/>
            <a:ext cx="33813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3D9E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4D6FF9-7696-4B7A-9174-4452E621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52925" y="4991100"/>
            <a:ext cx="33813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3D9EE"/>
            </a:solidFill>
          </a:ln>
        </p:spPr>
      </p:sp>
    </p:spTree>
    <p:extLst>
      <p:ext uri="{BB962C8B-B14F-4D97-AF65-F5344CB8AC3E}">
        <p14:creationId xmlns:p14="http://schemas.microsoft.com/office/powerpoint/2010/main" val="1855650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72D153-0658-4681-B586-DF8A0027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FA0F2E-414C-48E2-A9CB-8161E7F0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7048ED-8431-4B45-AFD7-212DE542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2ABED-A78D-4D16-A97C-F6DDCFBF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24F716-A1F0-46C2-A317-16319E46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87ADA-7478-4AF7-88C9-3B264A80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77C1E3-B015-4FB2-89A9-AEB175AB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3A0A8B-1FF5-4CE5-A745-6B2846B9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A286D1-D31A-45D1-9F5C-B4CA7CFB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13BCA6-B71F-47F4-AF70-D74442BE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886E6-BDE9-4E7D-A1BB-0683FA91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文字，也可以有呼吸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FA4136-D115-44D8-BDF9-CE568853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标题与正文的排版设计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A07B94-7D63-4828-B8AB-B95671AA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2886075" cy="2924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2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72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白</a:t>
            </a:r>
          </a:p>
          <a:p xmlns:a="http://schemas.openxmlformats.org/drawingml/2006/main">
            <a:pPr>
              <a:buNone/>
              <a:defRPr sz="72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72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63B42A-BB41-473F-9AB1-EC7026F1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257675" y="2752725"/>
            <a:ext cx="95" cy="3057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5EB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D6CF8C-632D-4F91-BF7D-AAF326E5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905125"/>
            <a:ext cx="641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45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给想象一处留白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4FF142-7F13-4B94-8891-F320C944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210050"/>
            <a:ext cx="64198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轻盈的形态，在光里慢慢展开。</a:t>
            </a:r>
          </a:p>
          <a:p xmlns:a="http://schemas.openxmlformats.org/drawingml/2006/main">
            <a:pPr>
              <a:buNone/>
              <a:defRPr sz="21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视线沿着边缘移动，</a:t>
            </a:r>
          </a:p>
          <a:p xmlns:a="http://schemas.openxmlformats.org/drawingml/2006/main">
            <a:pPr>
              <a:buNone/>
              <a:defRPr sz="21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在密与疏之间，找到停留的位置。</a:t>
            </a:r>
          </a:p>
        </p:txBody>
      </p:sp>
    </p:spTree>
    <p:extLst>
      <p:ext uri="{BB962C8B-B14F-4D97-AF65-F5344CB8AC3E}">
        <p14:creationId xmlns:p14="http://schemas.microsoft.com/office/powerpoint/2010/main" val="3565445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F12FF-71BC-438E-B444-0B1AC5C1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CB481-6B9A-4A9F-A216-1AA08C43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8b34b0ebf1420c"/>
          <a:srcRect xmlns:a="http://schemas.openxmlformats.org/drawingml/2006/main" l="22107" t="0" r="22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DC12F-4DFC-4F94-81C4-1DC0FB54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1E9C3E-21E8-4CB8-8209-CC0B6304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CC665-BE07-4858-AD49-0BB29DD8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58D616-5707-4ED1-B04C-5BA4D856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E1DCC-7F19-45EC-8A40-99B7EF02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606A24-656E-4044-A881-0C1331DA8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1E32ED-0D98-402D-A9F2-9267E4B5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同一种气息，不同的阅读距离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E4BB6C-B079-4C5F-AAEA-FDA7296C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邀请卡与屏幕标题设计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D69AB-6CBE-4187-A6B2-71D08A39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3924300" cy="3124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D9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62E27-860B-4BE7-8CBD-7078A38B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933700"/>
            <a:ext cx="3381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白屿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7A49AF-1BEB-41F6-8D41-E94E50BC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019550"/>
            <a:ext cx="33813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给想象</a:t>
            </a:r>
          </a:p>
          <a:p xmlns:a="http://schemas.openxmlformats.org/drawingml/2006/main">
            <a:pPr>
              <a:buNone/>
              <a:defRPr sz="322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一处留白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8E6839-F812-45A3-A1C5-47A2A375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647950"/>
            <a:ext cx="63817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335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A03EA6-388C-43D4-9A1E-D784EF79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114675"/>
            <a:ext cx="581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0">
                <a:solidFill>
                  <a:srgbClr val="F6F1F8"/>
                </a:solidFill>
                <a:latin typeface="SimSun"/>
                <a:ea typeface="SimSun"/>
                <a:cs typeface="SimSun"/>
              </a:defRPr>
            </a:pPr>
            <a:r>
              <a:rPr sz="3150" b="0">
                <a:solidFill>
                  <a:srgbClr val="F6F1F8"/>
                </a:solidFill>
                <a:latin typeface="SimSun"/>
                <a:ea typeface="SimSun"/>
                <a:cs typeface="SimSun"/>
              </a:rPr>
              <a:t>在光里，慢慢展开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FDCBA9-205A-43AC-9A22-2B9EA8F3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4752975"/>
            <a:ext cx="62960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靠近时读细节，</a:t>
            </a:r>
          </a:p>
          <a:p xmlns:a="http://schemas.openxmlformats.org/drawingml/2006/main">
            <a:pPr>
              <a:buNone/>
              <a:defRPr sz="24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远处先读主题。</a:t>
            </a:r>
          </a:p>
        </p:txBody>
      </p:sp>
    </p:spTree>
    <p:extLst>
      <p:ext uri="{BB962C8B-B14F-4D97-AF65-F5344CB8AC3E}">
        <p14:creationId xmlns:p14="http://schemas.microsoft.com/office/powerpoint/2010/main" val="7686687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FB740-D1EC-4EE2-B642-CD184A44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D0C74A-2FB9-4966-A4BC-7E1EA1D6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5FDC39-1ECF-483F-A4ED-B64567CA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69CE2A-4E0A-4699-A411-60BD48122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1D724-B241-48D6-A61B-643FE621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9E686B-9CF5-4103-8912-EAA00E69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93362-7569-480A-81C4-CA366C86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06B3A0-382D-4E0F-8C1E-21CB7AAC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163007-E0E3-4D62-948F-A0ACCEB7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DD6D51-3445-465C-A30A-54ED0C55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D759F-7AB1-4E26-A910-72992E17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A7DFEB-6CC1-4ABD-A38C-74608D3D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10D7D1-E0A1-4D07-89E4-69A9F340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2066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05788D-FE48-4A4E-8C90-BEFF4823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2676525"/>
            <a:ext cx="828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74AFB0-3C27-42AB-AA8F-841AE8C1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3181350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A32E34-46FA-43DD-A275-D15A1E22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33800"/>
            <a:ext cx="2066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EA97CD-AFC5-4F29-B58F-4774C22B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3733800"/>
            <a:ext cx="828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2C61F-0F55-40CD-9D09-1EFF91ED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238625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23213B-DBE9-4CB5-8F5E-596A6282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91075"/>
            <a:ext cx="2066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270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CE8792-F9E2-4B81-B266-0BA28B27E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791075"/>
            <a:ext cx="828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F3486C-F96B-493F-9799-E1963F81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5295900"/>
            <a:ext cx="828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2910EC-7C4D-4197-83A8-11D40B23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A966F0-D985-4173-8104-3F226119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7AA8A6-254C-4A90-9C67-B6098CB7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15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光线穿过形体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890286-EECE-44D2-AC28-83BE15D4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32F3A7-3430-4B54-A10D-C82F3F64E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dd0fd8b8c3431d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A14502-8548-4A02-AB15-FFBCBBDC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半透明曲面与不透明体块形成轻重差异。光线穿过边缘，在底面留下浅色投影，让轮廓与留白一起成为画面。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293115-BB3B-47CD-B800-C512926B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5EB1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18E989-EBF5-4522-A235-9EEEFE77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42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20205190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1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255aad08a14755"/>
          <a:srcRect xmlns:a="http://schemas.openxmlformats.org/drawingml/2006/main" l="0" t="25013" r="0" b="250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20DB0-E7F7-4030-AC22-7EDC6D06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E2844-C62F-44E0-BF24-A44A33A6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45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06C83-551F-42CF-B43C-FCBF76B2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461DE-27BA-47DA-8213-854ED61F2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F6636-A565-4CF2-8513-CFCFDFE7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33A9A-4FD3-493D-8D9F-A350F304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6A0CC-0FEE-4426-A6BE-1F82891E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ADD27-0D5F-40AD-B0AA-80151BB3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E2408D-034E-4C1C-81D6-B7D0453A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088C48-B91E-4006-9018-EA04C161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9335C"/>
                </a:solidFill>
                <a:latin typeface="SimSun"/>
                <a:ea typeface="SimSun"/>
                <a:cs typeface="SimSun"/>
              </a:rPr>
              <a:t>让观看，有自己的节奏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304D3-6367-4D76-8A3B-3820BDC7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白屿传播提案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1AAB2-C143-434F-8D6A-4D0B7C546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24765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5EB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590B22-4BF7-4A0E-8012-DE9542E4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3190875"/>
            <a:ext cx="24765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3D9E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BAB2D9-63D3-474C-B266-08B77AC50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476625"/>
            <a:ext cx="24765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5EB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7B04C9-A240-4159-8BF7-30A00563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762375"/>
            <a:ext cx="24765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3D9E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266BF4-6D9E-420B-A150-2B63FFA6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048125"/>
            <a:ext cx="24765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5EB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23D311-2FB5-44E7-A41A-3F86C66C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095625"/>
            <a:ext cx="50196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整体与细节相互回应，</a:t>
            </a:r>
          </a:p>
          <a:p xmlns:a="http://schemas.openxmlformats.org/drawingml/2006/main">
            <a:pPr>
              <a:buNone/>
              <a:defRPr sz="2775" b="0">
                <a:solidFill>
                  <a:srgbClr val="39335C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39335C"/>
                </a:solidFill>
                <a:latin typeface="SimSun"/>
                <a:ea typeface="SimSun"/>
                <a:cs typeface="SimSun"/>
              </a:rPr>
              <a:t>文字与图像各有位置。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493961-7C59-47B4-8E6A-334D5210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05500"/>
            <a:ext cx="10925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5EB1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5EB1"/>
                </a:solidFill>
                <a:latin typeface="SimSun"/>
                <a:ea typeface="SimSun"/>
                <a:cs typeface="SimSun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5625304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2026-09-27T06:23:31.6940000Z</dcterms:created>
  <dcterms:modified xsi:type="dcterms:W3CDTF">2026-09-27T06:23:31.6940000Z</dcterms:modified>
</coreProperties>
</file>