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e7b781f5f6408e" /><Relationship Type="http://schemas.openxmlformats.org/officeDocument/2006/relationships/extended-properties" Target="/docProps/app.xml" Id="R343fa5114b4f4699" /><Relationship Type="http://schemas.openxmlformats.org/officeDocument/2006/relationships/officeDocument" Target="/ppt/presentation.xml" Id="Ra3ed33bd5a0246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c151313be74106"/>
  </p:sldMasterIdLst>
  <p:notesMasterIdLst>
    <p:notesMasterId xmlns:r="http://schemas.openxmlformats.org/officeDocument/2006/relationships" r:id="Re429325a7df648f5"/>
  </p:notesMasterIdLst>
  <p:sldIdLst>
    <p:sldId xmlns:r="http://schemas.openxmlformats.org/officeDocument/2006/relationships" id="256" r:id="R398af2cddb8f435b"/>
    <p:sldId xmlns:r="http://schemas.openxmlformats.org/officeDocument/2006/relationships" id="257" r:id="R1333b406e1534d20"/>
    <p:sldId xmlns:r="http://schemas.openxmlformats.org/officeDocument/2006/relationships" id="258" r:id="R541960c6af1f4802"/>
    <p:sldId xmlns:r="http://schemas.openxmlformats.org/officeDocument/2006/relationships" id="259" r:id="Rae7f39762eb4475b"/>
    <p:sldId xmlns:r="http://schemas.openxmlformats.org/officeDocument/2006/relationships" id="260" r:id="R5390a8682f1f42b3"/>
    <p:sldId xmlns:r="http://schemas.openxmlformats.org/officeDocument/2006/relationships" id="261" r:id="R2f871eb554664af0"/>
    <p:sldId xmlns:r="http://schemas.openxmlformats.org/officeDocument/2006/relationships" id="262" r:id="R59814dcbe01f4620"/>
    <p:sldId xmlns:r="http://schemas.openxmlformats.org/officeDocument/2006/relationships" id="263" r:id="R22a4dd560df24e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834a8a83344530" /><Relationship Type="http://schemas.openxmlformats.org/officeDocument/2006/relationships/slideMaster" Target="/ppt/slideMasters/slideMaster1.xml" Id="R3ec151313be74106" /><Relationship Type="http://schemas.openxmlformats.org/officeDocument/2006/relationships/notesMaster" Target="/ppt/notesMasters/notesMaster1.xml" Id="Re429325a7df648f5" /><Relationship Type="http://schemas.openxmlformats.org/officeDocument/2006/relationships/presProps" Target="/ppt/presProps.xml" Id="R4471116f31a5441c" /><Relationship Type="http://schemas.openxmlformats.org/officeDocument/2006/relationships/tableStyles" Target="/ppt/tableStyles.xml" Id="R2c93e1436a194fe1" /><Relationship Type="http://schemas.openxmlformats.org/officeDocument/2006/relationships/slide" Target="/ppt/slides/slide1.xml" Id="R398af2cddb8f435b" /><Relationship Type="http://schemas.openxmlformats.org/officeDocument/2006/relationships/slide" Target="/ppt/slides/slide2.xml" Id="R1333b406e1534d20" /><Relationship Type="http://schemas.openxmlformats.org/officeDocument/2006/relationships/slide" Target="/ppt/slides/slide3.xml" Id="R541960c6af1f4802" /><Relationship Type="http://schemas.openxmlformats.org/officeDocument/2006/relationships/slide" Target="/ppt/slides/slide4.xml" Id="Rae7f39762eb4475b" /><Relationship Type="http://schemas.openxmlformats.org/officeDocument/2006/relationships/slide" Target="/ppt/slides/slide5.xml" Id="R5390a8682f1f42b3" /><Relationship Type="http://schemas.openxmlformats.org/officeDocument/2006/relationships/slide" Target="/ppt/slides/slide6.xml" Id="R2f871eb554664af0" /><Relationship Type="http://schemas.openxmlformats.org/officeDocument/2006/relationships/slide" Target="/ppt/slides/slide7.xml" Id="R59814dcbe01f4620" /><Relationship Type="http://schemas.openxmlformats.org/officeDocument/2006/relationships/slide" Target="/ppt/slides/slide8.xml" Id="R22a4dd560df24e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6a83269efe45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3a03d25f524560" /><Relationship Type="http://schemas.openxmlformats.org/officeDocument/2006/relationships/notesMaster" Target="/ppt/notesMasters/notesMaster1.xml" Id="R15984d43181e47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388c9f244c4570" /><Relationship Type="http://schemas.openxmlformats.org/officeDocument/2006/relationships/notesMaster" Target="/ppt/notesMasters/notesMaster1.xml" Id="R30f9a2b8a81043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69da05f09a450e" /><Relationship Type="http://schemas.openxmlformats.org/officeDocument/2006/relationships/notesMaster" Target="/ppt/notesMasters/notesMaster1.xml" Id="R8e2bbd27292d43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d7307dae5c416b" /><Relationship Type="http://schemas.openxmlformats.org/officeDocument/2006/relationships/notesMaster" Target="/ppt/notesMasters/notesMaster1.xml" Id="R4efd11d6a93844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ecd1e9061a4035" /><Relationship Type="http://schemas.openxmlformats.org/officeDocument/2006/relationships/notesMaster" Target="/ppt/notesMasters/notesMaster1.xml" Id="R1d0579f00e4046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590a4af0e341b4" /><Relationship Type="http://schemas.openxmlformats.org/officeDocument/2006/relationships/notesMaster" Target="/ppt/notesMasters/notesMaster1.xml" Id="R41ba1c1fc1eb48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9768d0130e41d3" /><Relationship Type="http://schemas.openxmlformats.org/officeDocument/2006/relationships/notesMaster" Target="/ppt/notesMasters/notesMaster1.xml" Id="Rd6903215973e48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f8c42f4d43476b" /><Relationship Type="http://schemas.openxmlformats.org/officeDocument/2006/relationships/notesMaster" Target="/ppt/notesMasters/notesMaster1.xml" Id="R0a75628a5aab4f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048386afdd4e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b7307e7cb5497e" /><Relationship Type="http://schemas.openxmlformats.org/officeDocument/2006/relationships/slideLayout" Target="/ppt/slideLayouts/slideLayout1.xml" Id="R8da640e31c374b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a640e31c374b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d88c92b9c4be6" /><Relationship Type="http://schemas.openxmlformats.org/officeDocument/2006/relationships/image" Target="/ppt/media/image.png" Id="Rb16c9ce81aab4c65" /><Relationship Type="http://schemas.openxmlformats.org/officeDocument/2006/relationships/notesSlide" Target="/ppt/notesSlides/notesSlide1.xml" Id="Rb3944fccb6c64c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661558858248b2" /><Relationship Type="http://schemas.openxmlformats.org/officeDocument/2006/relationships/image" Target="/ppt/media/image2.png" Id="R3e7b78c1ad214014" /><Relationship Type="http://schemas.openxmlformats.org/officeDocument/2006/relationships/notesSlide" Target="/ppt/notesSlides/notesSlide2.xml" Id="Rcc833f804c5449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57557de4f840cb" /><Relationship Type="http://schemas.openxmlformats.org/officeDocument/2006/relationships/image" Target="/ppt/media/image3.png" Id="Rdcc00b5b87de481c" /><Relationship Type="http://schemas.openxmlformats.org/officeDocument/2006/relationships/notesSlide" Target="/ppt/notesSlides/notesSlide3.xml" Id="R1bf2d4b6d4064f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7a994e1324117" /><Relationship Type="http://schemas.openxmlformats.org/officeDocument/2006/relationships/notesSlide" Target="/ppt/notesSlides/notesSlide4.xml" Id="Rf0d8b886e32641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614ee8770475c" /><Relationship Type="http://schemas.openxmlformats.org/officeDocument/2006/relationships/notesSlide" Target="/ppt/notesSlides/notesSlide5.xml" Id="Ra09f3db997154d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a2c7639ed4a89" /><Relationship Type="http://schemas.openxmlformats.org/officeDocument/2006/relationships/image" Target="/ppt/media/image4.png" Id="Rd16706eaa7954aa5" /><Relationship Type="http://schemas.openxmlformats.org/officeDocument/2006/relationships/image" Target="/ppt/media/image5.png" Id="R19899420c1ac4f8b" /><Relationship Type="http://schemas.openxmlformats.org/officeDocument/2006/relationships/notesSlide" Target="/ppt/notesSlides/notesSlide6.xml" Id="R3714db3b940747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9bd98da67474b" /><Relationship Type="http://schemas.openxmlformats.org/officeDocument/2006/relationships/notesSlide" Target="/ppt/notesSlides/notesSlide7.xml" Id="Re42bd14c4e644f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040d903c346de" /><Relationship Type="http://schemas.openxmlformats.org/officeDocument/2006/relationships/image" Target="/ppt/media/image6.png" Id="Rb5017583e81746e2" /><Relationship Type="http://schemas.openxmlformats.org/officeDocument/2006/relationships/notesSlide" Target="/ppt/notesSlides/notesSlide8.xml" Id="Ra88173398c344a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c9ce81aab4c65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EE7A0-F223-4ABC-841E-984D7464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82AFBC-414E-482C-847B-FC66465B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48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C8D56-F1EE-4500-8A76-34411058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把温度放进日常</a:t>
            </a:r>
          </a:p>
          <a:p xmlns:a="http://schemas.openxmlformats.org/drawingml/2006/main">
            <a:pPr>
              <a:buNone/>
              <a:defRPr sz="19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陶器与生活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C5FC2-15D0-41E4-A4DE-8C135252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1D609-787E-4AB9-B03A-6BF54778C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292467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2930B-A161-405D-A984-B85B76C0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9F716-ED4C-4C1B-97A6-3D3647EE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F18CA-BE01-4E16-BF2B-41D604EB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3A716E-B709-4F40-A5C1-483AE225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9420C8-D8DC-4E02-8447-F90E3E86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2C7A81-9614-4626-A5CF-0E93A7EC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41550-5D8C-4530-8BEA-01A16ECD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1E616-D00D-4F46-B361-00902402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995364-BB74-4CED-B37D-08633F025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9331AE-9CC4-4D1D-A0BB-463E5CA8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8BA5C-B715-462F-8FE5-19DEDB6C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把温度，放进日常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4AEF1-8932-4B3B-B984-18B1596D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 / 器物与生活的内容提案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b78c1ad214014"/>
          <a:stretch xmlns:a="http://schemas.openxmlformats.org/drawingml/2006/main"/>
        </p:blipFill>
        <p:spPr>
          <a:xfrm xmlns:a="http://schemas.openxmlformats.org/drawingml/2006/main">
            <a:off x="1423988" y="2552700"/>
            <a:ext cx="5286375" cy="35242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CE59F6-FBD1-4B6E-9C1D-521924C6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2809875"/>
            <a:ext cx="3476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看见轮廓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116150-3832-4D63-ADAF-5006EF47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419475"/>
            <a:ext cx="34766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圆润边缘，稳定而轻松。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11103B-8744-43E3-99E3-DDC0A1F5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552950"/>
            <a:ext cx="3476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感受表面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4C761-9652-46D5-B5AD-AC12BBD0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162550"/>
            <a:ext cx="34766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在明暗之间，读到质地。</a:t>
            </a:r>
          </a:p>
        </p:txBody>
      </p:sp>
    </p:spTree>
    <p:extLst>
      <p:ext uri="{BB962C8B-B14F-4D97-AF65-F5344CB8AC3E}">
        <p14:creationId xmlns:p14="http://schemas.microsoft.com/office/powerpoint/2010/main" val="18452706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A5135-5693-4C89-A3FA-17DFD0C2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9D20DF-D02E-4C69-8944-94CD9C98D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00b5b87de481c"/>
          <a:srcRect xmlns:a="http://schemas.openxmlformats.org/drawingml/2006/main" l="22107" t="0" r="22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AF333D-9A04-44CD-8D4E-CC05E1B7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5B054-521F-446A-AAFA-3DB4F785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67A38-53E7-445C-8D8E-E74872C6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9AACBB-1132-4B6A-B709-C641B6A9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601965-567D-485C-AA8A-6A51B4FD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3EC88-4CBC-4DFC-880B-8FB9151B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7C6A4-3427-4B42-9220-DBCED12A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一只杯、一只碗、一只盘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47E450-0888-428F-82EA-1822D0AA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器物轮廓设计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AE6157-0E0D-471D-8E5F-CDC5C6E7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62300"/>
            <a:ext cx="2457450" cy="619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1ADAFC-334E-4615-9615-B7F0D95E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38525"/>
            <a:ext cx="245745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F8A1DB-C195-4E5C-A187-0BF24C7F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91075"/>
            <a:ext cx="2457450" cy="619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4C8BE3-20B1-450F-8026-C3EF6322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448050"/>
            <a:ext cx="895350" cy="1104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DF013B-4BD1-4DF2-8220-03C5F0EB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648075"/>
            <a:ext cx="4762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646EBF-1684-4D30-8DC5-2FF2ECED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524250"/>
            <a:ext cx="2619375" cy="1752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3B2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B9CD6-8ECC-4417-BDFD-0F2D60D0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209925"/>
            <a:ext cx="2619375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414085-E106-46B7-BC31-EF34897A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933825"/>
            <a:ext cx="2619375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D7B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847AEB-734D-472B-AB33-985B82F6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800475"/>
            <a:ext cx="3000375" cy="1095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E14197-6BB8-4D44-8E84-04ED346B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990975"/>
            <a:ext cx="2371725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97D263-6130-4A57-A980-470EB624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667375"/>
            <a:ext cx="2762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握持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40A60F-08A6-4B42-96CF-12881A07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5667375"/>
            <a:ext cx="2762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盛放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041B74-0B0B-4E24-9C07-A518264A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5667375"/>
            <a:ext cx="2762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铺陈</a:t>
            </a:r>
          </a:p>
        </p:txBody>
      </p:sp>
    </p:spTree>
    <p:extLst>
      <p:ext uri="{BB962C8B-B14F-4D97-AF65-F5344CB8AC3E}">
        <p14:creationId xmlns:p14="http://schemas.microsoft.com/office/powerpoint/2010/main" val="1490085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EC4C4-BDFC-4DFC-889D-9A32EA0A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174825-011F-48F3-B26A-0B69CAE7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154DF-AEA3-4BFA-B57E-13437972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78BCC-D5B2-4D46-8DD4-7D4D3362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54C55-97F2-490B-AB14-031280CF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143DD-1400-43D7-88C0-BF9256C4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E5489-99D4-45DF-BD56-1B021007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977158-6CB5-400D-A8B3-E2CF6654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058D4E-C7DA-4403-BAEE-2430FF73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32DA3-A41B-4F32-A49B-16D183E6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D01C7-E3F1-47DD-AE00-95AFA76B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土色与纸白，保留轻重关系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3EBAD-7868-4A8D-91B1-A6708AEF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品牌配色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EA9147-C9EA-4A45-8A95-FEDB514A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24150"/>
            <a:ext cx="2457450" cy="2124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43E4D5-30E5-440F-AA13-4F3C498D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76825"/>
            <a:ext cx="2457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陶土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4375FC-4C2E-4B8B-BDC2-C932DAFE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724150"/>
            <a:ext cx="2457450" cy="2124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734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EC8DEC-7DCB-4F4E-8671-8ADE1EF1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076825"/>
            <a:ext cx="2457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暖木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DAC5D0-7152-4364-B72E-42FDFD0D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724150"/>
            <a:ext cx="2457450" cy="2124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7B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82BF43-3891-4C46-9902-6459CB9F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076825"/>
            <a:ext cx="2457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奶油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6CEB1E-C7A3-43AF-BC67-5E895538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24150"/>
            <a:ext cx="2457450" cy="2124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3B2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B4A58-DED2-4C62-830A-1C167574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076825"/>
            <a:ext cx="2457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深棕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4F205-EFEF-4469-98B6-364D14B8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19775"/>
            <a:ext cx="10906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暖色建立亲近感，深色承担文字与边界。</a:t>
            </a:r>
          </a:p>
        </p:txBody>
      </p:sp>
    </p:spTree>
    <p:extLst>
      <p:ext uri="{BB962C8B-B14F-4D97-AF65-F5344CB8AC3E}">
        <p14:creationId xmlns:p14="http://schemas.microsoft.com/office/powerpoint/2010/main" val="15579700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4EF5D5-6C90-4FE7-B705-FE57E3C2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E92544-C03E-4329-9D17-8960D2F0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2CAA52-2D5D-49F9-AE8F-A2E20EB6F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324FF8-DF5F-4A1B-B216-EAF682D8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F5D20-6FD7-49F4-B628-C9BD183B7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37B86-62AB-43F9-80DF-D8ED87B2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1DF721-FBE2-4A82-9A7E-88EA74C2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45D58-BEB2-4BC3-9469-C3A7A943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408A4-CE76-4595-A1D1-2F9E844A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C32DD-633B-45A6-82C1-D0ED8597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40E97-BC5E-47D2-801C-A6927B07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一张桌面，可以有不同的节奏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D2B8B1-7512-478E-8872-6F837EF9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餐桌、阅读与会客的组合设计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5A320E-89B2-441D-A8E1-22C5E82C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419475" cy="2628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7B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9DB827-A79B-4E24-9329-22A0C547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52775"/>
            <a:ext cx="1457325" cy="14573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6935D-7C42-4E7B-80E3-DB4A3FBE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667125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2705D3-6E98-4DAB-B1F9-FD34800B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133725"/>
            <a:ext cx="66675" cy="1733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3B2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5BFA21-B7FF-4FE0-B41C-6577AA27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57850"/>
            <a:ext cx="34194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餐桌 / 主次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53790C-308E-4F56-97CB-843C82E3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14625"/>
            <a:ext cx="3419475" cy="2628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7B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E3C615-980D-43C1-971F-68CD6729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009900"/>
            <a:ext cx="1704975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203213-1D5B-4754-B058-076342355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57825" y="3009900"/>
            <a:ext cx="95" cy="1914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43B2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DE46D7-8D5E-49BD-AAC4-05E04850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67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54809C-FB78-4B03-B9B5-AE525BE4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657850"/>
            <a:ext cx="34194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阅读 / 留白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5215A8-4175-4DF8-BC66-17CEBB08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714625"/>
            <a:ext cx="3419475" cy="2628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7B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B3B5B7-F02F-41D2-B050-4F0A20C9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457575"/>
            <a:ext cx="885825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2BF283-DD83-4CCB-9193-7D428AFB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3457575"/>
            <a:ext cx="885825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B241EB-BCF5-47DB-8DE5-9A6B7A6B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162300"/>
            <a:ext cx="895350" cy="14954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21E503-49B7-457A-82BC-38B43F68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657850"/>
            <a:ext cx="34194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会客 / 对话</a:t>
            </a:r>
          </a:p>
        </p:txBody>
      </p:sp>
    </p:spTree>
    <p:extLst>
      <p:ext uri="{BB962C8B-B14F-4D97-AF65-F5344CB8AC3E}">
        <p14:creationId xmlns:p14="http://schemas.microsoft.com/office/powerpoint/2010/main" val="2815553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4DC2A-5A42-4104-BDA4-951E0453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09450-F937-4612-9779-98F43086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6706eaa7954aa5"/>
          <a:srcRect xmlns:a="http://schemas.openxmlformats.org/drawingml/2006/main" l="22107" t="0" r="22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3005BE-7DD8-4F82-B265-F5C5A8AE4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74C88-8276-4B1B-A6B5-8CEECC81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F0CAD4-0BAD-4934-BF6F-F8DE7A51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09D58-17F5-4E6B-8109-AF05F0112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AAF29F-7EB3-43B7-A03A-700E9F62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25F353-CF7C-468E-A5B8-2E8D9AC6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20EC30-726C-46CC-B0BC-B2748A4A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用的时候，设计才被感知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3D2EC6-5721-49BD-8DA3-DCFE89D5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握持与使用画面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899420c1ac4f8b"/>
          <a:stretch xmlns:a="http://schemas.openxmlformats.org/drawingml/2006/main"/>
        </p:blipFill>
        <p:spPr>
          <a:xfrm xmlns:a="http://schemas.openxmlformats.org/drawingml/2006/main">
            <a:off x="1533525" y="2543175"/>
            <a:ext cx="5343525" cy="35623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73A4D-9928-4910-8847-A862E76A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752725"/>
            <a:ext cx="3314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手与器物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7FDC7F-F6F0-4A10-ADC6-B94B2812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62325"/>
            <a:ext cx="33147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边缘、把手与重心，</a:t>
            </a:r>
          </a:p>
          <a:p xmlns:a="http://schemas.openxmlformats.org/drawingml/2006/main">
            <a:pPr>
              <a:defRPr sz="18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共同影响使用感受。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E76C23-E0AA-44E2-8108-6E6FDDC7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14850"/>
            <a:ext cx="3314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器物与桌面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A58FB8-DD43-4841-9A46-DA4FA947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124450"/>
            <a:ext cx="33147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颜色、尺度与距离，</a:t>
            </a:r>
          </a:p>
          <a:p xmlns:a="http://schemas.openxmlformats.org/drawingml/2006/main">
            <a:pPr>
              <a:defRPr sz="18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让组合保持从容。</a:t>
            </a:r>
          </a:p>
        </p:txBody>
      </p:sp>
    </p:spTree>
    <p:extLst>
      <p:ext uri="{BB962C8B-B14F-4D97-AF65-F5344CB8AC3E}">
        <p14:creationId xmlns:p14="http://schemas.microsoft.com/office/powerpoint/2010/main" val="18020519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FB3715-61F7-46A0-9A9A-A5D5561F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9E8A42-8F6D-4CC7-AA55-FA58FAC6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592B16-B273-487F-B25D-3AB9B430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94FD3-43D0-42FE-91BE-F7D08D6E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BD9B0-D4F0-45A9-9255-A130417B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3B05DA-3747-438A-862A-C321F84B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8D595-D6F3-4547-B842-083D9207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0E4F05-1C55-41A7-AFBD-5000AE96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26ED5-47F7-455E-A5A3-54E45529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28741E-828E-4A47-BDE8-D01D4E83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3D9A33-82F2-4B5B-B430-D38D625B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让日常的线索，进入传播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458486-25E0-41EA-8455-C716AC3D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标签与包装图形设计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BA5AAA-8918-4F66-914D-1708BC05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40957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7B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2CA74F-153F-46D8-AE64-4C5D2F75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0384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45370D-9098-4C43-B524-E16F94D9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30384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58B6DE-1AEE-4A49-B22B-6C721B21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30384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38C0A0-8DFA-4028-BAFC-03A83A2D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0384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8449C5-7A2D-4910-8829-D2C390DF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30384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2EDFF8-2B15-452C-810E-19453114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7433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6189A2-71E0-4CBC-8522-4433AC50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37433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640FD6-8BCE-4E0F-9CCB-738A455A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37433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0C0A1E-DBFA-47D5-B9EB-C12D9CB7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7433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476218-ED7B-4A9D-9372-46B8E675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37433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80EEA3-557E-4A9C-A8B0-0EEFECCF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4481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785130-C049-4EA7-8863-8E495684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44481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66AFF8-8523-4CCA-B672-339D5DF8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44481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226F6C-8B05-47F9-9F7D-0EF82DEC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4481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BA354C-3510-44FC-803D-3C7F76B2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4481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15C8D22-6E4E-4365-8174-76CF0B94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1530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5BE03DD-4C4F-4CBF-92C1-51E7A797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51530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1EABE2E-B8D8-490F-A5E6-5E412A67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51530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C99496D-BACF-415A-9F16-C7F06176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51530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389AA80-ECEC-4DF1-924B-4297283C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51530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422FB3-3B8E-40FB-B405-D8A117B3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733675"/>
            <a:ext cx="6162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3B2D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D67DEB4-A9E1-4CCE-8615-36B84A4A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298132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FBEFDE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FBEFDE"/>
                </a:solidFill>
                <a:latin typeface="SimSun"/>
                <a:ea typeface="SimSun"/>
                <a:cs typeface="SimSun"/>
              </a:rPr>
              <a:t>暖陶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183FB0F-4DC2-4645-8462-2D22EC1E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3600450"/>
            <a:ext cx="53054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BEFD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FBEFDE"/>
                </a:solidFill>
                <a:latin typeface="SimSun"/>
                <a:ea typeface="SimSun"/>
                <a:cs typeface="SimSun"/>
              </a:rPr>
              <a:t>把温度放进日常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016CD1D-BB2E-4E02-BA48-2FA77888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4552950"/>
            <a:ext cx="609600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圆形来自器物的口沿，</a:t>
            </a:r>
          </a:p>
          <a:p xmlns:a="http://schemas.openxmlformats.org/drawingml/2006/main">
            <a:pPr>
              <a:defRPr sz="2175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疏密随版面调整，</a:t>
            </a:r>
          </a:p>
          <a:p xmlns:a="http://schemas.openxmlformats.org/drawingml/2006/main">
            <a:pPr>
              <a:defRPr sz="2175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保留触感，也保留呼吸。</a:t>
            </a:r>
          </a:p>
        </p:txBody>
      </p:sp>
    </p:spTree>
    <p:extLst>
      <p:ext uri="{BB962C8B-B14F-4D97-AF65-F5344CB8AC3E}">
        <p14:creationId xmlns:p14="http://schemas.microsoft.com/office/powerpoint/2010/main" val="14927685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EF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17583e81746e2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D8AC3-25E4-4926-84CF-86F68B7D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7D1E39-4BF7-4572-99F1-1D004091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48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ED5EB-5855-4D3A-84CA-D28DEFFD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5F1B3-4B82-4159-A7AC-6D928AB3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E6EF1-3AE5-471C-A71C-920CBC9C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A9809-3295-4629-B15B-959A3C68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F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F4BC28-933E-4364-92A6-E1EAACBE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2152E-FED4-4EA2-A1EF-D52AD7744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AB967F-7F42-48F6-AE66-837C5B34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2169F-E269-4A97-936C-E6373D28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43B2D"/>
                </a:solidFill>
                <a:latin typeface="SimSun"/>
                <a:ea typeface="SimSun"/>
                <a:cs typeface="SimSun"/>
              </a:rPr>
              <a:t>从一件器物，开始一种日常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08EC3-DB60-45D3-9227-95D11064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暖陶内容提案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9848F8-BB48-4698-BD60-D7A344F9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43200"/>
            <a:ext cx="380047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425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4425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看形</a:t>
            </a:r>
          </a:p>
          <a:p xmlns:a="http://schemas.openxmlformats.org/drawingml/2006/main">
            <a:pPr>
              <a:defRPr sz="4425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4425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触感</a:t>
            </a:r>
          </a:p>
          <a:p xmlns:a="http://schemas.openxmlformats.org/drawingml/2006/main">
            <a:pPr>
              <a:defRPr sz="4425" b="0">
                <a:solidFill>
                  <a:srgbClr val="543B2D"/>
                </a:solidFill>
                <a:latin typeface="SimSun"/>
                <a:ea typeface="SimSun"/>
                <a:cs typeface="SimSun"/>
              </a:defRPr>
            </a:pPr>
            <a:r>
              <a:rPr sz="4425" b="0">
                <a:solidFill>
                  <a:srgbClr val="543B2D"/>
                </a:solidFill>
                <a:latin typeface="SimSun"/>
                <a:ea typeface="SimSun"/>
                <a:cs typeface="SimSun"/>
              </a:rPr>
              <a:t>使用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99041B-60D5-4F34-B04E-915657DA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086100"/>
            <a:ext cx="4152900" cy="895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60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7F680-A3A7-4D62-BF83-8DB2C915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4238625"/>
            <a:ext cx="4152900" cy="895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3B2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1BBE6F-AEDA-470C-8576-ED9D9447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9597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6602E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B6602E"/>
                </a:solidFill>
                <a:latin typeface="SimSun"/>
                <a:ea typeface="SimSun"/>
                <a:cs typeface="SimSun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3372114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2026-09-26T18:50:52.5100000Z</dcterms:created>
  <dcterms:modified xsi:type="dcterms:W3CDTF">2026-09-26T18:50:52.5100000Z</dcterms:modified>
</coreProperties>
</file>