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fbd1fc352e4e4c" /><Relationship Type="http://schemas.openxmlformats.org/officeDocument/2006/relationships/extended-properties" Target="/docProps/app.xml" Id="R151471de197d4acc" /><Relationship Type="http://schemas.openxmlformats.org/officeDocument/2006/relationships/officeDocument" Target="/ppt/presentation.xml" Id="R51075369c3064d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7f406a33fd4a30"/>
  </p:sldMasterIdLst>
  <p:notesMasterIdLst>
    <p:notesMasterId xmlns:r="http://schemas.openxmlformats.org/officeDocument/2006/relationships" r:id="Rc67f721179e04fb1"/>
  </p:notesMasterIdLst>
  <p:sldIdLst>
    <p:sldId xmlns:r="http://schemas.openxmlformats.org/officeDocument/2006/relationships" id="256" r:id="R3ef9392e27da48ad"/>
    <p:sldId xmlns:r="http://schemas.openxmlformats.org/officeDocument/2006/relationships" id="257" r:id="Ra8fdab32a4844bbc"/>
    <p:sldId xmlns:r="http://schemas.openxmlformats.org/officeDocument/2006/relationships" id="258" r:id="R412e6abe7d814aab"/>
    <p:sldId xmlns:r="http://schemas.openxmlformats.org/officeDocument/2006/relationships" id="259" r:id="R0d8bbd5ba3914f56"/>
    <p:sldId xmlns:r="http://schemas.openxmlformats.org/officeDocument/2006/relationships" id="260" r:id="R48ad5d82bc134396"/>
    <p:sldId xmlns:r="http://schemas.openxmlformats.org/officeDocument/2006/relationships" id="261" r:id="R50b8ec2f6993435f"/>
    <p:sldId xmlns:r="http://schemas.openxmlformats.org/officeDocument/2006/relationships" id="262" r:id="Re42d6aff303d4af0"/>
    <p:sldId xmlns:r="http://schemas.openxmlformats.org/officeDocument/2006/relationships" id="263" r:id="Rd663c920446441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3ea37c3ea3f494b" /><Relationship Type="http://schemas.openxmlformats.org/officeDocument/2006/relationships/slideMaster" Target="/ppt/slideMasters/slideMaster1.xml" Id="Raf7f406a33fd4a30" /><Relationship Type="http://schemas.openxmlformats.org/officeDocument/2006/relationships/notesMaster" Target="/ppt/notesMasters/notesMaster1.xml" Id="Rc67f721179e04fb1" /><Relationship Type="http://schemas.openxmlformats.org/officeDocument/2006/relationships/presProps" Target="/ppt/presProps.xml" Id="R093a9d8c8e6441e2" /><Relationship Type="http://schemas.openxmlformats.org/officeDocument/2006/relationships/tableStyles" Target="/ppt/tableStyles.xml" Id="Rd67652e3755c4bee" /><Relationship Type="http://schemas.openxmlformats.org/officeDocument/2006/relationships/slide" Target="/ppt/slides/slide1.xml" Id="R3ef9392e27da48ad" /><Relationship Type="http://schemas.openxmlformats.org/officeDocument/2006/relationships/slide" Target="/ppt/slides/slide2.xml" Id="Ra8fdab32a4844bbc" /><Relationship Type="http://schemas.openxmlformats.org/officeDocument/2006/relationships/slide" Target="/ppt/slides/slide3.xml" Id="R412e6abe7d814aab" /><Relationship Type="http://schemas.openxmlformats.org/officeDocument/2006/relationships/slide" Target="/ppt/slides/slide4.xml" Id="R0d8bbd5ba3914f56" /><Relationship Type="http://schemas.openxmlformats.org/officeDocument/2006/relationships/slide" Target="/ppt/slides/slide5.xml" Id="R48ad5d82bc134396" /><Relationship Type="http://schemas.openxmlformats.org/officeDocument/2006/relationships/slide" Target="/ppt/slides/slide6.xml" Id="R50b8ec2f6993435f" /><Relationship Type="http://schemas.openxmlformats.org/officeDocument/2006/relationships/slide" Target="/ppt/slides/slide7.xml" Id="Re42d6aff303d4af0" /><Relationship Type="http://schemas.openxmlformats.org/officeDocument/2006/relationships/slide" Target="/ppt/slides/slide8.xml" Id="Rd663c920446441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70d4a1c6e042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8c65c6875e4510" /><Relationship Type="http://schemas.openxmlformats.org/officeDocument/2006/relationships/notesMaster" Target="/ppt/notesMasters/notesMaster1.xml" Id="R97a7417899184d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55dc2751ef46c6" /><Relationship Type="http://schemas.openxmlformats.org/officeDocument/2006/relationships/notesMaster" Target="/ppt/notesMasters/notesMaster1.xml" Id="R994271e7440048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5d631104224f0a" /><Relationship Type="http://schemas.openxmlformats.org/officeDocument/2006/relationships/notesMaster" Target="/ppt/notesMasters/notesMaster1.xml" Id="R0f270568b82147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0584bba17f48e8" /><Relationship Type="http://schemas.openxmlformats.org/officeDocument/2006/relationships/notesMaster" Target="/ppt/notesMasters/notesMaster1.xml" Id="Rf45eced8aa6540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727e69374141ab" /><Relationship Type="http://schemas.openxmlformats.org/officeDocument/2006/relationships/notesMaster" Target="/ppt/notesMasters/notesMaster1.xml" Id="R1190034e242941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78438b74e3e4465" /><Relationship Type="http://schemas.openxmlformats.org/officeDocument/2006/relationships/notesMaster" Target="/ppt/notesMasters/notesMaster1.xml" Id="Rc759e0b7fb714fb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82627596b34409d" /><Relationship Type="http://schemas.openxmlformats.org/officeDocument/2006/relationships/notesMaster" Target="/ppt/notesMasters/notesMaster1.xml" Id="R27e59282cc6748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5572e894034acf" /><Relationship Type="http://schemas.openxmlformats.org/officeDocument/2006/relationships/notesMaster" Target="/ppt/notesMasters/notesMaster1.xml" Id="R2854887a87de47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ac23f7ec5a4d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d39c955bef4ede" /><Relationship Type="http://schemas.openxmlformats.org/officeDocument/2006/relationships/slideLayout" Target="/ppt/slideLayouts/slideLayout1.xml" Id="R0fc3988973a543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c3988973a543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804ab715144458" /><Relationship Type="http://schemas.openxmlformats.org/officeDocument/2006/relationships/image" Target="/ppt/media/image.png" Id="Rb63a1aad91ca45d3" /><Relationship Type="http://schemas.openxmlformats.org/officeDocument/2006/relationships/notesSlide" Target="/ppt/notesSlides/notesSlide1.xml" Id="R01628f0fef364e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1b85568cb4358" /><Relationship Type="http://schemas.openxmlformats.org/officeDocument/2006/relationships/image" Target="/ppt/media/image2.png" Id="Rbddc102c1f5a4dfe" /><Relationship Type="http://schemas.openxmlformats.org/officeDocument/2006/relationships/image" Target="/ppt/media/image3.png" Id="R5b9acf56a193428a" /><Relationship Type="http://schemas.openxmlformats.org/officeDocument/2006/relationships/notesSlide" Target="/ppt/notesSlides/notesSlide2.xml" Id="Reea306d6495a45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556c0f9d9d4bd5" /><Relationship Type="http://schemas.openxmlformats.org/officeDocument/2006/relationships/image" Target="/ppt/media/image4.png" Id="R8ce12a40b6814ac4" /><Relationship Type="http://schemas.openxmlformats.org/officeDocument/2006/relationships/notesSlide" Target="/ppt/notesSlides/notesSlide3.xml" Id="Rc7faacb0c2f74f1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952a78f24e426e" /><Relationship Type="http://schemas.openxmlformats.org/officeDocument/2006/relationships/image" Target="/ppt/media/image5.png" Id="R7f4736af3f6d4dbe" /><Relationship Type="http://schemas.openxmlformats.org/officeDocument/2006/relationships/notesSlide" Target="/ppt/notesSlides/notesSlide4.xml" Id="R0f45edb320b946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4e7096cb834afd" /><Relationship Type="http://schemas.openxmlformats.org/officeDocument/2006/relationships/notesSlide" Target="/ppt/notesSlides/notesSlide5.xml" Id="R20ee0624d2c54e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71fe0a58984c3f" /><Relationship Type="http://schemas.openxmlformats.org/officeDocument/2006/relationships/image" Target="/ppt/media/image6.png" Id="R8d96b2dfbe454a2c" /><Relationship Type="http://schemas.openxmlformats.org/officeDocument/2006/relationships/notesSlide" Target="/ppt/notesSlides/notesSlide6.xml" Id="Rc1fbcacaaed349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69ec9e45054cfc" /><Relationship Type="http://schemas.openxmlformats.org/officeDocument/2006/relationships/image" Target="/ppt/media/image7.png" Id="R74f7f5b1b63b4992" /><Relationship Type="http://schemas.openxmlformats.org/officeDocument/2006/relationships/notesSlide" Target="/ppt/notesSlides/notesSlide7.xml" Id="R00169003446344e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dbb32383064ad9" /><Relationship Type="http://schemas.openxmlformats.org/officeDocument/2006/relationships/notesSlide" Target="/ppt/notesSlides/notesSlide8.xml" Id="Re52af152a9e847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9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8D445D-4F6B-44E9-B7E1-091017CF0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5000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9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69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瓷辞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BBB42D-3B51-4085-BF76-7E5BE5C71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5048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75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把一笔蓝放进日常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3a1aad91ca45d3"/>
          <a:srcRect xmlns:a="http://schemas.openxmlformats.org/drawingml/2006/main" l="19563" t="0" r="195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762000"/>
            <a:ext cx="5048250" cy="4667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A98729-206F-4BDA-8FC8-ABD3AECB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5307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瓷器与餐桌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B23855-9AC9-4391-9A31-3541EF18D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C39135-87DB-4AD6-A66A-DD068D4E5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835770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9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A5D65C-3C8E-46BC-A62C-8B4A47D8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4275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6246C-70F8-4227-871F-FFAB0D5BF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dc102c1f5a4dfe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D9EB58-A297-4B64-984F-4D784382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99811E-697A-418B-9E56-ED6A19CE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84F248-75C4-4173-BE77-E97B35FD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0E22F4-4931-4887-9DD8-B1C37F41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E8D502-D027-4E4F-94AE-6D15132C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瓷辞展示提案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E83F8D-F964-4CAA-927D-7490F3D9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C442B4-B5AB-451F-9D2D-DD73B62E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6085BF-512B-48CA-A38D-DE56EF580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把一笔蓝，放进日常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74FAD0-F008-44B2-AA16-5574A158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瓷辞 / 器物与餐桌视觉提案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acf56a193428a"/>
          <a:stretch xmlns:a="http://schemas.openxmlformats.org/drawingml/2006/main"/>
        </p:blipFill>
        <p:spPr>
          <a:xfrm xmlns:a="http://schemas.openxmlformats.org/drawingml/2006/main">
            <a:off x="1512094" y="2552700"/>
            <a:ext cx="5300663" cy="3533775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322065-71CC-4411-A251-4202429AF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819400"/>
            <a:ext cx="32956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一笔蓝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741F62-0B63-4944-A6BD-43A3887E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476625"/>
            <a:ext cx="32956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枝叶与线描，</a:t>
            </a:r>
          </a:p>
          <a:p xmlns:a="http://schemas.openxmlformats.org/drawingml/2006/main">
            <a:pPr>
              <a:defRPr sz="18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留下清楚的轮廓。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8EBD90-44A7-43FE-AA19-14C3E7949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4562475"/>
            <a:ext cx="32956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475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一片白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A6740A-2649-4A65-8FE6-33E2CFA2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5219700"/>
            <a:ext cx="32956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给图案留出边界，</a:t>
            </a:r>
          </a:p>
          <a:p xmlns:a="http://schemas.openxmlformats.org/drawingml/2006/main">
            <a:pPr>
              <a:defRPr sz="18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也给日常留出轻松。</a:t>
            </a:r>
          </a:p>
        </p:txBody>
      </p:sp>
    </p:spTree>
    <p:extLst>
      <p:ext uri="{BB962C8B-B14F-4D97-AF65-F5344CB8AC3E}">
        <p14:creationId xmlns:p14="http://schemas.microsoft.com/office/powerpoint/2010/main" val="19535316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9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e12a40b6814ac4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EDDB9E-079E-4C0B-90A1-2AA1393A6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705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7A616C-63EA-41BA-B67D-6AA4040AE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9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A8B68E-381A-4408-AC0D-EE4C90E1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C9897F-D6B6-4B51-98AD-34AC06E9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B22567-9555-4335-ABED-C9E3DC6A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77DE05-DBEC-474D-829A-90484AA37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3DB0E6-6F11-4868-9378-752369085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瓷辞展示提案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BD9A48-8C38-4A0C-859B-0BE57474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B90946-0711-494D-AEBD-9A4E413C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E3D1AC-1CF4-4361-9045-8A752BB5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从一根枝条，展开一组图形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FE5D92-4FE3-4296-91D0-9EE07766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原创枝叶图形设计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660A9A-431F-44A6-8B77-37D7C97C4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857500" y="3378994"/>
            <a:ext cx="95" cy="22502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5719">
            <a:solidFill>
              <a:srgbClr val="2B559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3E5D64-91B9-4C12-AABA-A0AE80C8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9313" y="4914900"/>
            <a:ext cx="738188" cy="3571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B559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F3D805-82CF-4BAF-9E5D-932B17A5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57500" y="4914900"/>
            <a:ext cx="738188" cy="3571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B559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90AFD9-8464-41EC-8DCB-4D2650C4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700588"/>
            <a:ext cx="488156" cy="297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181DEE-85D8-4EC5-A6F6-C6777ADC1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44" y="4700588"/>
            <a:ext cx="488156" cy="297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312615-B427-4DB4-B506-EBB0BD94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9313" y="4426744"/>
            <a:ext cx="738188" cy="3571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B5599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00D5FA-071C-499C-97A1-536E7C645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57500" y="4426744"/>
            <a:ext cx="738188" cy="3571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B559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7CDF7D-C428-4A16-B99D-D08D1BBCD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212431"/>
            <a:ext cx="488156" cy="297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7AE2FC-266C-47C0-BD2C-51395D47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44" y="4212431"/>
            <a:ext cx="488156" cy="297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C533C4-76B0-42BA-B5F1-31659BABE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9313" y="3938588"/>
            <a:ext cx="738188" cy="3571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B5599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5C472C-1490-4C4E-BAA4-5002FAF30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57500" y="3938588"/>
            <a:ext cx="738188" cy="3571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B5599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B0F610-B2DB-4E7C-89B1-81506F00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724275"/>
            <a:ext cx="488156" cy="297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B37B58-2923-47AD-891A-E8579394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44" y="3724275"/>
            <a:ext cx="488156" cy="297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917855-0A15-4F14-8A45-11AE4D02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9313" y="3450431"/>
            <a:ext cx="738188" cy="3571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B5599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7B20399-7575-4D3E-9AFD-6D15B810F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857500" y="3450431"/>
            <a:ext cx="738188" cy="35718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3813">
            <a:solidFill>
              <a:srgbClr val="2B5599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8C84F9-AA8E-4477-A76C-7A1CD14D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236119"/>
            <a:ext cx="488156" cy="297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87288C-DEA2-4516-BED5-94AC7B445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844" y="3236119"/>
            <a:ext cx="488156" cy="2976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4D8D466-936D-4F88-9491-239FD2CE9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0813" y="3081338"/>
            <a:ext cx="333375" cy="476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A6B5637-9740-437B-ADAF-1AE7A590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915150" y="3768852"/>
            <a:ext cx="95" cy="15841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5146">
            <a:solidFill>
              <a:srgbClr val="2B5599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DE05067-2B3B-451B-A7EC-B8E93CFD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95466" y="4850130"/>
            <a:ext cx="519684" cy="251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764">
            <a:solidFill>
              <a:srgbClr val="2B5599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DC8F096-9735-4281-A318-AB51CBB70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15150" y="4850130"/>
            <a:ext cx="519684" cy="251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764">
            <a:solidFill>
              <a:srgbClr val="2B5599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407920A-A5BB-4D80-AA36-08B0D243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4590" y="4699254"/>
            <a:ext cx="343662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C91F859-221D-42A9-A170-CBD9F0C5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4699254"/>
            <a:ext cx="343662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53C82A9-C005-4827-86C4-A9D570BC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95466" y="4506468"/>
            <a:ext cx="519684" cy="251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764">
            <a:solidFill>
              <a:srgbClr val="2B5599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9F6B274-1C68-45F5-9235-04F268F97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15150" y="4506468"/>
            <a:ext cx="519684" cy="251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764">
            <a:solidFill>
              <a:srgbClr val="2B5599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6452C79-B104-4634-AC71-8E1E231E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4590" y="4355592"/>
            <a:ext cx="343662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B286A9A-99B0-4D6C-8567-897919E99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4355592"/>
            <a:ext cx="343662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ACB8545-3DC2-41BC-9A87-18402E4C1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95466" y="4162806"/>
            <a:ext cx="519684" cy="251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764">
            <a:solidFill>
              <a:srgbClr val="2B5599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358937A-BAF9-4FCD-B758-CFEC7DD03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15150" y="4162806"/>
            <a:ext cx="519684" cy="251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764">
            <a:solidFill>
              <a:srgbClr val="2B5599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049EB1E-BCC5-4E86-A3C5-B96561BE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4590" y="4011930"/>
            <a:ext cx="343662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8AC8DD8-BFD7-4913-B4F5-BBA7B53AB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4011930"/>
            <a:ext cx="343662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6EDFC5F-B2BB-4369-A12A-BE2A8327F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395466" y="3819144"/>
            <a:ext cx="519684" cy="251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764">
            <a:solidFill>
              <a:srgbClr val="2B5599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BC65F73-3156-4B9D-8EF0-958EC19D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6915150" y="3819144"/>
            <a:ext cx="519684" cy="25146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764">
            <a:solidFill>
              <a:srgbClr val="2B5599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1ADF2C5-9715-47B3-A4C4-D86C0C289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4590" y="3668268"/>
            <a:ext cx="343662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0F0F54A-9A09-45F9-9442-CA1F4802A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2048" y="3668268"/>
            <a:ext cx="343662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8BEA8C68-E3F5-4071-8789-E826DB0B1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7802" y="3559302"/>
            <a:ext cx="234696" cy="3352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D0E1486-740A-4D2C-A9C8-B99343BC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87000" y="3898297"/>
            <a:ext cx="95" cy="10261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6288">
            <a:solidFill>
              <a:srgbClr val="2B5599"/>
            </a:solidFill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C4FDB75-16CE-43C1-81FB-C8150C1C6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50387" y="4598670"/>
            <a:ext cx="336613" cy="1628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858">
            <a:solidFill>
              <a:srgbClr val="2B5599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FC89E2E-C70C-496F-B624-4A73B251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87000" y="4598670"/>
            <a:ext cx="336613" cy="1628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858">
            <a:solidFill>
              <a:srgbClr val="2B5599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E4B192C-48FA-462B-9A3C-9F7A469CB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4500944"/>
            <a:ext cx="222599" cy="1357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5417D52-F267-414E-A4D4-C1E12E230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8741" y="4500944"/>
            <a:ext cx="222599" cy="1357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A11B6CB-702B-4F58-9F48-C9C0F8E0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50387" y="4376071"/>
            <a:ext cx="336613" cy="1628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858">
            <a:solidFill>
              <a:srgbClr val="2B5599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C3880CF3-D95C-49FF-8692-D521567F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87000" y="4376071"/>
            <a:ext cx="336613" cy="1628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858">
            <a:solidFill>
              <a:srgbClr val="2B5599"/>
            </a:solidFill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E8AF0833-772F-484B-B40E-29CB17F1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4278344"/>
            <a:ext cx="222599" cy="1357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C740C16A-6C64-4929-8C20-3DC2C1699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8741" y="4278344"/>
            <a:ext cx="222599" cy="1357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54BB467F-8817-4462-9A83-9FB92021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50387" y="4153471"/>
            <a:ext cx="336613" cy="1628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858">
            <a:solidFill>
              <a:srgbClr val="2B5599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764927E4-6F62-4EED-8BF6-796F4536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87000" y="4153471"/>
            <a:ext cx="336613" cy="1628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858">
            <a:solidFill>
              <a:srgbClr val="2B5599"/>
            </a:solidFill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08E2D4BA-2A0A-457A-8461-9F1546A8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4055745"/>
            <a:ext cx="222599" cy="1357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0CBE1271-BD0F-4298-B9DC-5B0A727B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8741" y="4055745"/>
            <a:ext cx="222599" cy="1357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0948A9F6-A43F-4FBB-869F-149A67686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950387" y="3930872"/>
            <a:ext cx="336613" cy="1628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858">
            <a:solidFill>
              <a:srgbClr val="2B5599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4542E6F-BECC-434E-A311-ABE76968A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287000" y="3930872"/>
            <a:ext cx="336613" cy="1628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858">
            <a:solidFill>
              <a:srgbClr val="2B5599"/>
            </a:solidFill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93D7D606-7304-4B44-BEF8-E3B21B7A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2660" y="3833146"/>
            <a:ext cx="222599" cy="1357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7BB2F84-90D2-4DED-8EC9-37B5F2DD4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8741" y="3833146"/>
            <a:ext cx="222599" cy="1357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B1690433-45E1-4589-94E9-651F51F3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991" y="3762566"/>
            <a:ext cx="152019" cy="21717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98391327-829B-420B-B635-31D4C334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05500"/>
            <a:ext cx="42195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主图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53B89780-894E-43CB-8F17-62114BD1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5905500"/>
            <a:ext cx="30575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辅助图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B44E7FE8-8632-48D1-9476-D5E62914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5905500"/>
            <a:ext cx="22669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小尺度</a:t>
            </a:r>
          </a:p>
        </p:txBody>
      </p:sp>
    </p:spTree>
    <p:extLst>
      <p:ext uri="{BB962C8B-B14F-4D97-AF65-F5344CB8AC3E}">
        <p14:creationId xmlns:p14="http://schemas.microsoft.com/office/powerpoint/2010/main" val="5631017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9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73CC4D-51A9-4E07-BE52-09C74037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4425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F04DBF-94F5-4DEF-9C4C-8DF9A3CA3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10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4736af3f6d4dbe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B1BE42-75B6-4661-A4E9-2D895DAE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EB662-1D9C-4CF3-AAE5-68BF1DB9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4D5DC5-2151-4D18-A52A-130B02D0A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DECF96-2C1C-4CF7-8B5D-66FA0ABA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瓷辞展示提案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78CF90-5FD1-447D-B5C6-14CC4B816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E7DC81-97D5-44E8-8871-7DAFA4F85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815B9-F830-4FBD-AEA2-4D9C8531B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中心、边缘与连续纹样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E1E736-458D-44E6-9115-BFDE2B944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图案在器物上的平面关系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D7C044-CEA1-4F94-829F-1F7FE6170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714625"/>
            <a:ext cx="2905125" cy="2905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DFE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435A89-C9A0-44EA-92CF-E07A3767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2867025"/>
            <a:ext cx="2600325" cy="26003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750BFB-B5CC-4A92-A27E-EEA253CD2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14575" y="3706559"/>
            <a:ext cx="95" cy="133216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1145">
            <a:solidFill>
              <a:srgbClr val="2B559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EFB34D-0108-45A3-A8B9-336E2D98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77568" y="4615815"/>
            <a:ext cx="437007" cy="211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097">
            <a:solidFill>
              <a:srgbClr val="2B559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CB48CE-04B2-4F48-8E55-AB15697D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314575" y="4615815"/>
            <a:ext cx="437007" cy="211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097">
            <a:solidFill>
              <a:srgbClr val="2B559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7F31FA-EA6C-418C-A740-10FA251BC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0695" y="4488942"/>
            <a:ext cx="288989" cy="1762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2E9FED-51C9-47D4-9572-CF4ECC201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9467" y="4488942"/>
            <a:ext cx="288989" cy="1762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D57DC7-7B58-4806-9F8E-42654278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77568" y="4326827"/>
            <a:ext cx="437007" cy="211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097">
            <a:solidFill>
              <a:srgbClr val="2B5599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51D6E8-24D7-4647-A15A-49925DCD8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314575" y="4326827"/>
            <a:ext cx="437007" cy="211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097">
            <a:solidFill>
              <a:srgbClr val="2B559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567A66-89BC-4488-9FBB-E4C8AF05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0695" y="4199954"/>
            <a:ext cx="288989" cy="1762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FBBCE0-10A9-42D0-825E-E9DCB56B6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9467" y="4199954"/>
            <a:ext cx="288989" cy="1762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DECDD70-8420-4CFD-8CDF-E25C5E22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77568" y="4037838"/>
            <a:ext cx="437007" cy="211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097">
            <a:solidFill>
              <a:srgbClr val="2B5599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C9A2E1-4B42-48F5-8052-A84108E5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314575" y="4037838"/>
            <a:ext cx="437007" cy="211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097">
            <a:solidFill>
              <a:srgbClr val="2B559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25F652B-FBA4-407E-8888-D2CA6D3A1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0695" y="3910965"/>
            <a:ext cx="288989" cy="1762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757763-70CB-466D-9B3F-6005F3147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9467" y="3910965"/>
            <a:ext cx="288989" cy="1762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8D4F76A-61BD-4BD2-BB04-B221ACBA7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77568" y="3748850"/>
            <a:ext cx="437007" cy="211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097">
            <a:solidFill>
              <a:srgbClr val="2B5599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3786933-1777-4586-BAF9-EA84AF5F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314575" y="3748850"/>
            <a:ext cx="437007" cy="2114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097">
            <a:solidFill>
              <a:srgbClr val="2B5599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560A8A4-F6E8-4B76-B049-A6C81956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0695" y="3621977"/>
            <a:ext cx="288989" cy="1762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FFD001D-F770-4C50-94A3-BE0A4A35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9467" y="3621977"/>
            <a:ext cx="288989" cy="17621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FE1456F-E90B-46D2-BE7A-B683C424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5896" y="3530346"/>
            <a:ext cx="197358" cy="2819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A4B0504-1092-4CB8-8156-9CA1E1FF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38825"/>
            <a:ext cx="33337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集中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9A52F06-EED5-477E-99AE-35015947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714625"/>
            <a:ext cx="2905125" cy="2905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DFEA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83E5C38-0D0C-4A71-B6ED-BE904D103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867025"/>
            <a:ext cx="2600325" cy="26003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CEAE78D-10A6-458B-A365-82728135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095750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B6AFE9B-9B47-482B-9DDE-A2BAECF7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245" y="4652963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6A8A92D-9041-4BC9-B125-4868B043C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338" y="5060870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44F429C-7CE2-4587-90D0-17A9F1108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210175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6D25180-5424-4BB9-8548-024E13D8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5913" y="5060870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CCF1311-231D-45D9-B05D-2EAF86AC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8005" y="4652963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E6EAB29-B671-47F5-8181-75412454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4095750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9464269-9740-4DA0-A4B8-BC8DEADB2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8005" y="3538538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471CC13-3609-4F3A-B2F4-0D2A8931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5913" y="3130630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089A804-E9AE-4254-BC7F-EF71E24A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981325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34D7C01-AB15-4510-9C90-C2EAE3A6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338" y="3130630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B6855F5-BDE6-4B71-9887-EBDB05231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8245" y="3538537"/>
            <a:ext cx="180975" cy="1809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4AB6B76-0F83-4F6E-8A08-F8FFB372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838825"/>
            <a:ext cx="33337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环绕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8FF60D5-FF86-4283-82C2-B1C8A1F5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714625"/>
            <a:ext cx="2905125" cy="2905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DFEA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C7BB89F-AFE3-43A8-B4F8-A9D9BC435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867025"/>
            <a:ext cx="2600325" cy="26003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958AE311-E134-4C40-BC5A-559996BBC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058275" y="4302824"/>
            <a:ext cx="95" cy="6120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C2413E08-CC5A-45FD-9668-4E0E1C07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57488" y="4720590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C9F475EB-9498-41A8-B171-D5077F02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58275" y="4720590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9842DE0-EF27-4448-B5B7-070B7627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9195" y="4662297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2F3FF13-E3C3-42C7-BC16-841EF369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4577" y="4662297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532F9431-6DFF-4FD0-9F48-6480B8948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57488" y="4587812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C9334E49-9C90-4DB5-BEF3-658E2CADF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58275" y="4587812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4585C36-A9E3-4AF4-B393-E18DDF834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9195" y="4529519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0358DD32-CE5C-4FBE-A739-0BA7E973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4577" y="4529519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D88D1F32-7A78-49FE-B496-9AA9E500E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57488" y="4455033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48D70F6E-FE91-42DF-847F-068D8BF84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58275" y="4455033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13D3DD8-2761-4056-9AAC-9EC841450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9195" y="4396740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98CD34A7-0F35-4AE8-8356-3A1B37184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4577" y="4396740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E500E53D-DDED-4C7E-AE04-357F36A2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57488" y="4322255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C2FE7705-6D18-4C7F-97D8-DAA04B7B7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058275" y="4322255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AC87EF37-8E6E-4DC0-8E8C-755834D9B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9195" y="4263962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CE32257C-660D-42D0-9AA9-B77BE969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4577" y="4263962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535E5021-C788-4FE3-AAF2-FAA977BEB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2936" y="4221861"/>
            <a:ext cx="90678" cy="1295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177E4032-1F64-4283-BCA8-AA2112B5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772650" y="4302824"/>
            <a:ext cx="95" cy="6120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A6F69906-BED2-4335-95FD-6260BB71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71863" y="4720590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E72A0E5B-E803-4824-975D-699C7DD1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72650" y="4720590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CF1E7E76-9C26-423C-8D0C-B49038970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3570" y="4662297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8E47B499-EAF2-4C2B-BCA1-F6FE335C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8952" y="4662297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F22CF287-4609-441D-AA6D-8F87E265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71863" y="4587812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270847E1-C36D-4B42-ADF9-80BFB8D86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72650" y="4587812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B24D55D1-39A9-4DE5-8A73-7E46C45A6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3570" y="4529519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33B59439-417B-4010-86DC-5138E8403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8952" y="4529519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53FBA903-D0B8-4A13-BA4B-0448BC92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71863" y="4455033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F3599EEE-F2A0-4216-A98E-352803C96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72650" y="4455033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91E39098-799F-47C4-834F-A55DF750B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3570" y="4396740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8A19A1C5-2D44-478D-9298-5F3097123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8952" y="4396740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69B53529-FC23-4D22-B9EF-4925803C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71863" y="4322255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E1940AA8-DDCC-41D7-B3A7-8B6AFE7D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9772650" y="4322255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6D15B58F-1939-4A27-8EBA-3FA8F2321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3570" y="4263962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0ECFB806-A33D-42E2-82A3-C9118071C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8952" y="4263962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4489566E-26E1-4B4B-BF09-624569FE2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7311" y="4221861"/>
            <a:ext cx="90678" cy="1295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B927DCF8-61B4-4188-B53D-D1EE4787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487025" y="4302824"/>
            <a:ext cx="95" cy="61207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5C9AB48F-C732-4F8F-B8B9-92D8EC20D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86238" y="4720590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6958B02F-C8FB-4444-A294-43451860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87025" y="4720590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BD26362C-49C7-4264-9E5E-F5D8E8BD6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7945" y="4662297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282FB190-6547-4EAA-A4A9-8B0F35B86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3327" y="4662297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809E46E4-22C7-45EE-B806-6B4692626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86238" y="4587812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24E0D0F5-9E81-449E-A8B0-98482E906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87025" y="4587812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10D8EC2B-BA4B-42FC-965B-2DA37666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7945" y="4529519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5DF39D5A-EB2C-4E75-B4E9-212C6A6F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3327" y="4529519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FBBD666A-C621-4186-B4B9-F66A270F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86238" y="4455033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D98C474E-56C0-4950-98E1-6E4D9B24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87025" y="4455033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5E25CC1A-67DB-4ACA-9F85-77616FD4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7945" y="4396740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34D9ED51-4D7B-463B-8C36-9F2838BC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3327" y="4396740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EAE9A845-ED39-4F93-AB4A-5F742B9C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86238" y="4322255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F7602EE7-463F-423E-815D-CB1E273B9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0487025" y="4322255"/>
            <a:ext cx="200787" cy="9715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477">
            <a:solidFill>
              <a:srgbClr val="2B5599"/>
            </a:solidFill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A55E20B0-F436-482C-B9B5-6F8EEC75F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7945" y="4263962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5B7F7EC3-80CF-4356-8A64-235590CD8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3327" y="4263962"/>
            <a:ext cx="132779" cy="8096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9E072597-BB56-46B1-91EE-E2B95437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1686" y="4221861"/>
            <a:ext cx="90678" cy="1295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308FFB75-55C1-4182-B8BF-5AB53C54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838825"/>
            <a:ext cx="33337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重复</a:t>
            </a:r>
          </a:p>
        </p:txBody>
      </p:sp>
    </p:spTree>
    <p:extLst>
      <p:ext uri="{BB962C8B-B14F-4D97-AF65-F5344CB8AC3E}">
        <p14:creationId xmlns:p14="http://schemas.microsoft.com/office/powerpoint/2010/main" val="9801338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9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33A88-B05B-4168-ACDB-5E649CDD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0500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14FE0C-D106-4641-8359-24E7EC51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975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47F92F-9627-4EA7-ACD0-3FA984107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1877FC-6B6E-478E-988A-3C07B199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57306D-55D1-4FCA-892D-980515531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CDD106-719A-4A4A-B282-31E019F2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15CD1E-5E51-4293-AE3B-7B94604E9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0CFC82-3A08-45C0-A190-7E49D53C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瓷辞展示提案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8E581F-8670-48D9-885E-E09B4240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47DAAE-58FB-479D-84D5-D8FD9B39D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867C91-41D8-4A8D-B5B4-19E07325D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图案之外，留出使用的空间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D0BED0-E16A-428B-A9F7-2A1AFAC0A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餐桌组合平面设计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F5D51B-4D10-409D-8F8B-71612EF87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7086600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FE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F74B06-53DB-4745-A236-B5EB4A200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28950"/>
            <a:ext cx="2476500" cy="2476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04F55E-F068-4BFB-8043-7ECF50969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38375" y="3646170"/>
            <a:ext cx="95" cy="144018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2B559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DD4B25-057A-4663-90AB-F840F559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65935" y="4629150"/>
            <a:ext cx="47244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B559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543A02-5516-4043-8E59-CA9ABD62D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38375" y="4629150"/>
            <a:ext cx="47244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B559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A09506-31A4-46BF-8E33-3C19B228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4491990"/>
            <a:ext cx="31242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204CB0-AA5B-4BAC-8BE4-30F7FFA7F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5555" y="4491990"/>
            <a:ext cx="31242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C44A29-D573-4BFA-B8D3-CF7AC4836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65935" y="4316730"/>
            <a:ext cx="47244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B5599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809DDD-B798-44DC-8180-6003F5C62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38375" y="4316730"/>
            <a:ext cx="47244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B559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C0C8C9-5D94-4B86-9BA3-EB47D4FDC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4179570"/>
            <a:ext cx="31242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035D24-BF73-4F02-B0CE-F4DE377FB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5555" y="4179570"/>
            <a:ext cx="31242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C996DA4-CC1E-4A02-A14C-61BA20B0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65935" y="4004310"/>
            <a:ext cx="47244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B5599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4AA55B-A920-419D-A4BB-AC0E3195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38375" y="4004310"/>
            <a:ext cx="47244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B559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3FA4B6-C443-485B-8EB1-131CCCC75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3867150"/>
            <a:ext cx="31242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6B3B697-3AA1-444A-818E-E177BBDDE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5555" y="3867150"/>
            <a:ext cx="31242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89CD39A-E3A9-4716-9CB6-7D3B22160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65935" y="3691890"/>
            <a:ext cx="47244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B5599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5CFA500-3941-4528-ACD2-2D866559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238375" y="3691890"/>
            <a:ext cx="47244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2B5599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42C59D4-217C-48A1-AF89-296222735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8775" y="3554730"/>
            <a:ext cx="31242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88B7713-C7B9-46D3-B47B-E53FD78BE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5555" y="3554730"/>
            <a:ext cx="31242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2B84A62-290D-48BA-9BCE-6006549A7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1695" y="3455670"/>
            <a:ext cx="21336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813EBAC-A0FA-482D-B6B4-C49E3BDA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3314700"/>
            <a:ext cx="1657350" cy="1657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789AB94-6357-4F42-9827-B90F7144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810125" y="3787235"/>
            <a:ext cx="95" cy="91811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573">
            <a:solidFill>
              <a:srgbClr val="2B5599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89F127C-E4C2-4DFB-BE1C-373FDBF1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08945" y="4413885"/>
            <a:ext cx="301181" cy="145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76A0EA5-8FDA-4241-9D28-3FC9F0A94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0125" y="4413885"/>
            <a:ext cx="301181" cy="145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ED87E5C-28F4-4A69-B9EE-26318823A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1505" y="4326446"/>
            <a:ext cx="199168" cy="121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199B5A8-E3B0-4782-B83A-FD9F1638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9577" y="4326446"/>
            <a:ext cx="199168" cy="121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C5B0CFD-7429-4BD7-961F-E2C35A99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08945" y="4214717"/>
            <a:ext cx="301181" cy="145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D5E21F0-A886-4D48-8126-5EE9CD7D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0125" y="4214717"/>
            <a:ext cx="301181" cy="145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EA3E95E-21AB-4E0E-BAA5-69FF6155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1505" y="4127278"/>
            <a:ext cx="199168" cy="121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114CF76-5CE9-4CB9-B257-3A0CDEFBF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9577" y="4127278"/>
            <a:ext cx="199168" cy="121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1EAAF20-F3DC-49BF-9BC9-1A58ED7DC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08945" y="4015550"/>
            <a:ext cx="301181" cy="145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59CB49B-410B-4B40-B5D5-F502D6E3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0125" y="4015550"/>
            <a:ext cx="301181" cy="145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4977761-0A5A-4612-B36B-F1148A72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1505" y="3928110"/>
            <a:ext cx="199168" cy="121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81A5970-DFE3-4A23-9D87-A1C55FF04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9577" y="3928110"/>
            <a:ext cx="199168" cy="121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9291424-AC83-4635-8420-98712E1E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4508945" y="3816382"/>
            <a:ext cx="301181" cy="145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15DA795-2BBB-4C86-A4C9-A2C5B4953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4810125" y="3816382"/>
            <a:ext cx="301181" cy="14573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716">
            <a:solidFill>
              <a:srgbClr val="2B5599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E373706-E0E1-4C94-ADB9-17D25B41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1505" y="3728942"/>
            <a:ext cx="199168" cy="121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F0C80CE-AAB8-4B46-9B07-47216EA9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9577" y="3728942"/>
            <a:ext cx="199168" cy="12144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F31395A2-D1C8-428E-9D5A-E4CDBAF46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2117" y="3665792"/>
            <a:ext cx="136017" cy="19431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021B3A75-70F4-4614-9BB3-D95DAC351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4067175"/>
            <a:ext cx="990600" cy="990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C9643DE-96A0-4B2F-8897-ADF06B3D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943600" y="3028950"/>
            <a:ext cx="95" cy="24384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3D74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579477F-2FDD-431C-B2B9-511667BC5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924175"/>
            <a:ext cx="33242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主器物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A48CD700-1653-4C1A-B1B7-9AA7F405C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638550"/>
            <a:ext cx="33242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先建立一处视觉重心。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FBD989EE-F0FA-417D-8EE7-642ED6F58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619625"/>
            <a:ext cx="33242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陪衬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00A05F91-7FC4-459F-B5BC-7F7062FE1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5295900"/>
            <a:ext cx="3324225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让图案与留白互相回应。</a:t>
            </a:r>
          </a:p>
        </p:txBody>
      </p:sp>
    </p:spTree>
    <p:extLst>
      <p:ext uri="{BB962C8B-B14F-4D97-AF65-F5344CB8AC3E}">
        <p14:creationId xmlns:p14="http://schemas.microsoft.com/office/powerpoint/2010/main" val="8033785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9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96b2dfbe454a2c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A04E6F-31FF-4D5A-9744-449628E6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42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D7522F-F523-4372-9CDC-AF588500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8AB529-90CD-4DEE-99C8-8AC11903D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53319A-9D1D-4E8B-BE44-1459B241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54F7D-CBD7-44D2-9698-A856278E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4DEB5C-A53C-478E-8F9B-447E0F4A7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AF4711-FE8B-46B0-90F7-809E049E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瓷辞展示提案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0B3463-9353-48FA-866D-E34CB49C3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6AB768-6CF4-421D-9EA2-504A0A37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B08FE8-2253-4532-9BC7-3496823B3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从器物走向纸品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D33A59-B994-4A07-8708-C400F859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盒面与随盒卡设计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C50FBF-DD4E-4C06-962D-2B91B26CC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6810375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FE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3DF3B1-AD4F-4763-A36B-4837E963F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914650"/>
            <a:ext cx="362902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42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瓷辞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BC6E9F-7EC7-4FDD-84FF-BFBA67AA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38825" y="3814286"/>
            <a:ext cx="95" cy="171021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7146">
            <a:solidFill>
              <a:srgbClr val="2B559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14217B-40B3-4BEE-9768-7D642C92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77803" y="4981575"/>
            <a:ext cx="561022" cy="2714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8098">
            <a:solidFill>
              <a:srgbClr val="2B559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0D6CC5-5341-4D71-B86B-32BB6106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38825" y="4981575"/>
            <a:ext cx="561022" cy="2714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8098">
            <a:solidFill>
              <a:srgbClr val="2B559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BDC363-EA97-403C-99FB-ADB5EA85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4818698"/>
            <a:ext cx="370999" cy="2262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D4CAB4-3620-4734-AD80-5985F018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726" y="4818698"/>
            <a:ext cx="370999" cy="2262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F468CE-643A-4773-9E60-DF0D4496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77803" y="4610576"/>
            <a:ext cx="561022" cy="2714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8098">
            <a:solidFill>
              <a:srgbClr val="2B5599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2E1A47-358A-44A3-814A-940F356BB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38825" y="4610576"/>
            <a:ext cx="561022" cy="2714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8098">
            <a:solidFill>
              <a:srgbClr val="2B559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D01C92-7968-4005-920A-CA226C72D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4447699"/>
            <a:ext cx="370999" cy="2262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A13E6E-4CC0-4634-B258-25B0D2B61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726" y="4447699"/>
            <a:ext cx="370999" cy="2262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C74119-01DA-42B4-8136-236B5F523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77803" y="4239578"/>
            <a:ext cx="561022" cy="2714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8098">
            <a:solidFill>
              <a:srgbClr val="2B5599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2F2CC7-26EE-4A05-870F-FC6943863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38825" y="4239578"/>
            <a:ext cx="561022" cy="2714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8098">
            <a:solidFill>
              <a:srgbClr val="2B559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FDE5BE-F3E8-405B-B50C-7FE4D681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4076700"/>
            <a:ext cx="370999" cy="2262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B8DB837-5110-4DC9-8632-1F3098A3C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726" y="4076700"/>
            <a:ext cx="370999" cy="2262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7DC3D0-8815-4D00-82F9-83822BC5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277803" y="3868579"/>
            <a:ext cx="561022" cy="2714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8098">
            <a:solidFill>
              <a:srgbClr val="2B5599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B0FB1E3-CCE9-44F0-8C15-158142E1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5838825" y="3868579"/>
            <a:ext cx="561022" cy="271463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8098">
            <a:solidFill>
              <a:srgbClr val="2B5599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F05FC19-2D6C-483E-A9D2-63F6B05E0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3705701"/>
            <a:ext cx="370999" cy="2262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48E4DA0-2691-43F7-B0B0-96BCCF6F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726" y="3705701"/>
            <a:ext cx="370999" cy="22621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F2CB3F5-FFAA-4733-9C92-3CDFB587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2143" y="3588068"/>
            <a:ext cx="253365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60E2059-707F-46FB-937C-A7DF025C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72075"/>
            <a:ext cx="4191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25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把一笔蓝放进日常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B5579A2-2DB0-480E-B844-1F17A2424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667000"/>
            <a:ext cx="3381375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D74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11ED700-337E-4EBC-A016-956E27BE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000375"/>
            <a:ext cx="28003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FAF9EC"/>
                </a:solidFill>
                <a:latin typeface="SimSun"/>
                <a:ea typeface="SimSun"/>
                <a:cs typeface="SimSun"/>
              </a:defRPr>
            </a:pPr>
            <a:r>
              <a:rPr sz="3225" b="0">
                <a:solidFill>
                  <a:srgbClr val="FAF9EC"/>
                </a:solidFill>
                <a:latin typeface="SimSun"/>
                <a:ea typeface="SimSun"/>
                <a:cs typeface="SimSun"/>
              </a:rPr>
              <a:t>一笔蓝</a:t>
            </a:r>
          </a:p>
          <a:p xmlns:a="http://schemas.openxmlformats.org/drawingml/2006/main">
            <a:pPr>
              <a:defRPr sz="3225" b="0">
                <a:solidFill>
                  <a:srgbClr val="FAF9EC"/>
                </a:solidFill>
                <a:latin typeface="SimSun"/>
                <a:ea typeface="SimSun"/>
                <a:cs typeface="SimSun"/>
              </a:defRPr>
            </a:pPr>
            <a:r>
              <a:rPr sz="3225" b="0">
                <a:solidFill>
                  <a:srgbClr val="FAF9EC"/>
                </a:solidFill>
                <a:latin typeface="SimSun"/>
                <a:ea typeface="SimSun"/>
                <a:cs typeface="SimSun"/>
              </a:rPr>
              <a:t>一片白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93C8BB3-C384-4132-9E2F-DD3C37C42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5219700"/>
            <a:ext cx="27908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AF9EC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FAF9EC"/>
                </a:solidFill>
                <a:latin typeface="SimSun"/>
                <a:ea typeface="SimSun"/>
                <a:cs typeface="SimSun"/>
              </a:rPr>
              <a:t>器物与日常</a:t>
            </a:r>
          </a:p>
        </p:txBody>
      </p:sp>
    </p:spTree>
    <p:extLst>
      <p:ext uri="{BB962C8B-B14F-4D97-AF65-F5344CB8AC3E}">
        <p14:creationId xmlns:p14="http://schemas.microsoft.com/office/powerpoint/2010/main" val="9174057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9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12EE34-B535-4E37-87C3-E8BE53F05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4275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EB3FD-BFF1-4E12-AAFA-B0ACBB42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f7f5b1b63b4992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C83088-E17D-435F-93CC-C85939CE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9D849A-3366-40E9-8192-7A3A86CA2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167425-8700-49DB-8334-2318AABD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E48789-B168-4475-8C06-8CD1484F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253E03-EDC1-48F6-9520-0F18DC83C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瓷辞展示提案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589C23-6682-42CB-BBCE-E240DB59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4A1116-E6A2-4D2D-B0E5-1B83AEF4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8C9931-3402-4C4F-AE3E-51FD9C2C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每个尺度，都保持清楚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DC2836-222D-403D-9200-C38B59FF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标签、书签与屏幕标题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EAA6FB-12A1-4EC9-9127-303B6171D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2819400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FE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36F263-5384-4C11-AC39-4F3F5384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19300" y="3859816"/>
            <a:ext cx="95" cy="16742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6575">
            <a:solidFill>
              <a:srgbClr val="2B559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8CF405-0C0B-48D6-8A3F-5AD67EA42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70089" y="5002530"/>
            <a:ext cx="549212" cy="2657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17">
            <a:solidFill>
              <a:srgbClr val="2B559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C0BE3C-6861-47C9-922B-64A50E971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19300" y="5002530"/>
            <a:ext cx="549212" cy="2657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17">
            <a:solidFill>
              <a:srgbClr val="2B559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702B6D-A6C1-44C7-AC13-32F002C8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" y="4843082"/>
            <a:ext cx="363188" cy="2214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198C5D-3A2F-4EB4-B56B-6E17FAD2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4772" y="4843082"/>
            <a:ext cx="363188" cy="2214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B4C7FC-7871-4228-9C2C-4C70D10E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70089" y="4639342"/>
            <a:ext cx="549212" cy="2657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17">
            <a:solidFill>
              <a:srgbClr val="2B5599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732C84-66A2-4133-95B5-ECA73CA15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19300" y="4639342"/>
            <a:ext cx="549212" cy="2657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17">
            <a:solidFill>
              <a:srgbClr val="2B559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B534D6-8150-476C-9AA7-DCDBD3AB4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" y="4479893"/>
            <a:ext cx="363188" cy="2214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7C6B26-2CD0-470F-B0EF-A3681B58E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4772" y="4479893"/>
            <a:ext cx="363188" cy="2214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7C93A0-EBC8-49C0-95F1-1B958A3BD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70089" y="4276154"/>
            <a:ext cx="549212" cy="2657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17">
            <a:solidFill>
              <a:srgbClr val="2B5599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AD5F82-7947-47A4-894E-A03633899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19300" y="4276154"/>
            <a:ext cx="549212" cy="2657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17">
            <a:solidFill>
              <a:srgbClr val="2B559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DAB8DF-1057-4ECD-A9F1-B3415CEC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" y="4116705"/>
            <a:ext cx="363188" cy="2214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EA7D35D-7229-4499-BC5A-2BA0CA0B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4772" y="4116705"/>
            <a:ext cx="363188" cy="2214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8137337-FCCB-4D3C-B40B-1F86654D9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70089" y="3912965"/>
            <a:ext cx="549212" cy="2657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17">
            <a:solidFill>
              <a:srgbClr val="2B5599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8E83D79-624E-4C1C-85AB-B708E2DB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019300" y="3912965"/>
            <a:ext cx="549212" cy="26574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7717">
            <a:solidFill>
              <a:srgbClr val="2B5599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5313458-4974-4133-B386-AF6858994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" y="3753517"/>
            <a:ext cx="363188" cy="2214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EA8C79B-3395-4CF2-96A9-B9C2036DC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4772" y="3753517"/>
            <a:ext cx="363188" cy="2214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E5324BE-4B23-4BF0-A3A3-E1AE12B9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5285" y="3638360"/>
            <a:ext cx="248031" cy="3543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03CF35B-2236-4C9C-A8D9-B82DAD9E7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2667000"/>
            <a:ext cx="1609725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D74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047783F-85D9-4B02-A7BE-9C5F22CF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990850"/>
            <a:ext cx="8858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FAF9EC"/>
                </a:solidFill>
                <a:latin typeface="SimSun"/>
                <a:ea typeface="SimSun"/>
                <a:cs typeface="SimSun"/>
              </a:defRPr>
            </a:pPr>
            <a:r>
              <a:rPr sz="4050" b="0">
                <a:solidFill>
                  <a:srgbClr val="FAF9EC"/>
                </a:solidFill>
                <a:latin typeface="SimSun"/>
                <a:ea typeface="SimSun"/>
                <a:cs typeface="SimSun"/>
              </a:rPr>
              <a:t>瓷</a:t>
            </a:r>
          </a:p>
          <a:p xmlns:a="http://schemas.openxmlformats.org/drawingml/2006/main">
            <a:pPr>
              <a:defRPr sz="4050" b="0">
                <a:solidFill>
                  <a:srgbClr val="FAF9EC"/>
                </a:solidFill>
                <a:latin typeface="SimSun"/>
                <a:ea typeface="SimSun"/>
                <a:cs typeface="SimSun"/>
              </a:defRPr>
            </a:pPr>
            <a:r>
              <a:rPr sz="4050" b="0">
                <a:solidFill>
                  <a:srgbClr val="FAF9EC"/>
                </a:solidFill>
                <a:latin typeface="SimSun"/>
                <a:ea typeface="SimSun"/>
                <a:cs typeface="SimSun"/>
              </a:rPr>
              <a:t>辞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F65392C-9C36-4328-BADC-E9AE0F0F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67000"/>
            <a:ext cx="51816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FEA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C0EABA5-CC0B-4EAD-AFD0-1B9BD53DF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095625"/>
            <a:ext cx="4695825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77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把一笔蓝放进日常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98C61B0-AE35-4B8A-BD6B-75C0CD815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819650"/>
            <a:ext cx="51530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图案有节奏，</a:t>
            </a:r>
          </a:p>
          <a:p xmlns:a="http://schemas.openxmlformats.org/drawingml/2006/main">
            <a:pPr>
              <a:defRPr sz="26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使用有留白。</a:t>
            </a:r>
          </a:p>
        </p:txBody>
      </p:sp>
    </p:spTree>
    <p:extLst>
      <p:ext uri="{BB962C8B-B14F-4D97-AF65-F5344CB8AC3E}">
        <p14:creationId xmlns:p14="http://schemas.microsoft.com/office/powerpoint/2010/main" val="18859990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9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1E1C1-6877-45E1-B87B-9C5ADB5D6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465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EBB65B-C19C-44D2-865A-266C12FBE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F1A10C-2E2A-408C-BBCE-BB43DF860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285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9595AD-1A06-4A25-BF0E-F5C32297B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3D6490-B783-4673-9D0D-3BAB4CE56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F5ECC8-BAB1-480A-9F00-E5D7BF814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194572-BFF1-45CA-A38D-36815E63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瓷辞展示提案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099A31-85E5-4494-8A85-1E3922482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F75095-932E-4B7C-88C3-A3C33F58A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2AC33A-4353-4C27-ADC3-6316F446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183D74"/>
                </a:solidFill>
                <a:latin typeface="SimSun"/>
                <a:ea typeface="SimSun"/>
                <a:cs typeface="SimSun"/>
              </a:rPr>
              <a:t>让日常，多一笔清楚的蓝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B98DB9-4C43-4A0E-95AB-7F269E45C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瓷辞视觉提案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E3231-0D92-4E40-9F87-43B0BFD3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990850"/>
            <a:ext cx="5305425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枝叶展开，</a:t>
            </a:r>
          </a:p>
          <a:p xmlns:a="http://schemas.openxmlformats.org/drawingml/2006/main">
            <a:pPr>
              <a:defRPr sz="3525" b="0">
                <a:solidFill>
                  <a:srgbClr val="183D74"/>
                </a:solidFill>
                <a:latin typeface="SimSun"/>
                <a:ea typeface="SimSun"/>
                <a:cs typeface="SimSun"/>
              </a:defRPr>
            </a:pPr>
            <a:r>
              <a:rPr sz="3525" b="0">
                <a:solidFill>
                  <a:srgbClr val="183D74"/>
                </a:solidFill>
                <a:latin typeface="SimSun"/>
                <a:ea typeface="SimSun"/>
                <a:cs typeface="SimSun"/>
              </a:rPr>
              <a:t>在器物上相遇。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265036-A948-44B4-B3B4-8509882D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238750"/>
            <a:ext cx="523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八戒智创设计咨询：</a:t>
            </a:r>
          </a:p>
          <a:p xmlns:a="http://schemas.openxmlformats.org/drawingml/2006/main">
            <a:pPr>
              <a:defRPr sz="1875" b="0">
                <a:solidFill>
                  <a:srgbClr val="2B5599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B5599"/>
                </a:solidFill>
                <a:latin typeface="SimSun"/>
                <a:ea typeface="SimSun"/>
                <a:cs typeface="SimSun"/>
              </a:rPr>
              <a:t>17709151771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7FEB45-612A-4235-8343-D857FC58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2275" y="3225356"/>
            <a:ext cx="95" cy="255632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0577">
            <a:solidFill>
              <a:srgbClr val="2B559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DB97AB-9223-45CF-B24F-6D3875BC0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3694" y="4970145"/>
            <a:ext cx="838581" cy="4057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7051">
            <a:solidFill>
              <a:srgbClr val="2B559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BE3BDF-4A0E-42D8-9AE9-6D5F97D56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2275" y="4970145"/>
            <a:ext cx="838581" cy="4057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7051">
            <a:solidFill>
              <a:srgbClr val="2B559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17DD25-0E2C-4290-B5B2-67C8E941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0235" y="4726686"/>
            <a:ext cx="554546" cy="33813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EA1EFE-125B-4E3E-89EF-5BCE77C89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9770" y="4726686"/>
            <a:ext cx="554546" cy="33813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E676BF-8BE3-4E56-9251-EC73AFC0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3694" y="4415599"/>
            <a:ext cx="838581" cy="4057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7051">
            <a:solidFill>
              <a:srgbClr val="2B559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A38FCF-5FF1-4392-A363-D4F5D7E47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2275" y="4415599"/>
            <a:ext cx="838581" cy="4057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7051">
            <a:solidFill>
              <a:srgbClr val="2B5599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11E042-C30F-4562-80E6-8B7EC172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0235" y="4172141"/>
            <a:ext cx="554546" cy="33813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86E437-B06E-431C-AE82-0E0953F4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9770" y="4172141"/>
            <a:ext cx="554546" cy="33813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DEAA31-689B-4EEA-A18F-F1DDD9BF3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3694" y="3861054"/>
            <a:ext cx="838581" cy="4057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7051">
            <a:solidFill>
              <a:srgbClr val="2B5599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E15BCC-1C56-4651-AA35-F88E63DF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2275" y="3861054"/>
            <a:ext cx="838581" cy="4057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7051">
            <a:solidFill>
              <a:srgbClr val="2B5599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A1F625-B22E-4A60-95BF-91170F1E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0235" y="3617595"/>
            <a:ext cx="554546" cy="33813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1FE470-59C0-4D24-B25C-3B360FE1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9770" y="3617595"/>
            <a:ext cx="554546" cy="33813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613B39-1086-4E9C-A812-AF9FF4E5E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23694" y="3306509"/>
            <a:ext cx="838581" cy="4057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7051">
            <a:solidFill>
              <a:srgbClr val="2B5599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AE75CF-E158-49F3-B384-3E83F9ABF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62275" y="3306509"/>
            <a:ext cx="838581" cy="40576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7051">
            <a:solidFill>
              <a:srgbClr val="2B5599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01B937-7F27-437A-8029-4AA2FEC97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0235" y="3063050"/>
            <a:ext cx="554546" cy="33813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6E811D2-BC2F-4E5D-8C61-6DDA9C4EE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9770" y="3063050"/>
            <a:ext cx="554546" cy="33813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B830628-48DF-49F2-8585-FA44D6B2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2918" y="2887218"/>
            <a:ext cx="378714" cy="5410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5599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8723071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2026-09-26T19:57:14.7520000Z</dcterms:created>
  <dcterms:modified xsi:type="dcterms:W3CDTF">2026-09-26T19:57:14.7520000Z</dcterms:modified>
</coreProperties>
</file>