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0604f96bf14f67" /><Relationship Type="http://schemas.openxmlformats.org/officeDocument/2006/relationships/extended-properties" Target="/docProps/app.xml" Id="R679b083e6b464953" /><Relationship Type="http://schemas.openxmlformats.org/officeDocument/2006/relationships/officeDocument" Target="/ppt/presentation.xml" Id="R75b50ac634bc4d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054754ea674f8f"/>
  </p:sldMasterIdLst>
  <p:notesMasterIdLst>
    <p:notesMasterId xmlns:r="http://schemas.openxmlformats.org/officeDocument/2006/relationships" r:id="R841a73471bfa4dbc"/>
  </p:notesMasterIdLst>
  <p:sldIdLst>
    <p:sldId xmlns:r="http://schemas.openxmlformats.org/officeDocument/2006/relationships" id="256" r:id="R647fba34362f4f11"/>
    <p:sldId xmlns:r="http://schemas.openxmlformats.org/officeDocument/2006/relationships" id="257" r:id="Re4382a2f6d0c4191"/>
    <p:sldId xmlns:r="http://schemas.openxmlformats.org/officeDocument/2006/relationships" id="258" r:id="R9eeedd7f62c44c55"/>
    <p:sldId xmlns:r="http://schemas.openxmlformats.org/officeDocument/2006/relationships" id="259" r:id="R52d7e33f98114c6a"/>
    <p:sldId xmlns:r="http://schemas.openxmlformats.org/officeDocument/2006/relationships" id="260" r:id="R149575a334d54736"/>
    <p:sldId xmlns:r="http://schemas.openxmlformats.org/officeDocument/2006/relationships" id="261" r:id="Rd3e3620d23ef43fb"/>
    <p:sldId xmlns:r="http://schemas.openxmlformats.org/officeDocument/2006/relationships" id="262" r:id="R8d83faff57994ea9"/>
    <p:sldId xmlns:r="http://schemas.openxmlformats.org/officeDocument/2006/relationships" id="263" r:id="Rb2845671af4b4f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4db2acdfbc4874" /><Relationship Type="http://schemas.openxmlformats.org/officeDocument/2006/relationships/slideMaster" Target="/ppt/slideMasters/slideMaster1.xml" Id="R26054754ea674f8f" /><Relationship Type="http://schemas.openxmlformats.org/officeDocument/2006/relationships/notesMaster" Target="/ppt/notesMasters/notesMaster1.xml" Id="R841a73471bfa4dbc" /><Relationship Type="http://schemas.openxmlformats.org/officeDocument/2006/relationships/presProps" Target="/ppt/presProps.xml" Id="R77ea84ce06fa4eeb" /><Relationship Type="http://schemas.openxmlformats.org/officeDocument/2006/relationships/tableStyles" Target="/ppt/tableStyles.xml" Id="Reef9a71d0bf94714" /><Relationship Type="http://schemas.openxmlformats.org/officeDocument/2006/relationships/slide" Target="/ppt/slides/slide1.xml" Id="R647fba34362f4f11" /><Relationship Type="http://schemas.openxmlformats.org/officeDocument/2006/relationships/slide" Target="/ppt/slides/slide2.xml" Id="Re4382a2f6d0c4191" /><Relationship Type="http://schemas.openxmlformats.org/officeDocument/2006/relationships/slide" Target="/ppt/slides/slide3.xml" Id="R9eeedd7f62c44c55" /><Relationship Type="http://schemas.openxmlformats.org/officeDocument/2006/relationships/slide" Target="/ppt/slides/slide4.xml" Id="R52d7e33f98114c6a" /><Relationship Type="http://schemas.openxmlformats.org/officeDocument/2006/relationships/slide" Target="/ppt/slides/slide5.xml" Id="R149575a334d54736" /><Relationship Type="http://schemas.openxmlformats.org/officeDocument/2006/relationships/slide" Target="/ppt/slides/slide6.xml" Id="Rd3e3620d23ef43fb" /><Relationship Type="http://schemas.openxmlformats.org/officeDocument/2006/relationships/slide" Target="/ppt/slides/slide7.xml" Id="R8d83faff57994ea9" /><Relationship Type="http://schemas.openxmlformats.org/officeDocument/2006/relationships/slide" Target="/ppt/slides/slide8.xml" Id="Rb2845671af4b4f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4512e8c83241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c514c7a0004796" /><Relationship Type="http://schemas.openxmlformats.org/officeDocument/2006/relationships/notesMaster" Target="/ppt/notesMasters/notesMaster1.xml" Id="R778ca043327e47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d8116b1b104b63" /><Relationship Type="http://schemas.openxmlformats.org/officeDocument/2006/relationships/notesMaster" Target="/ppt/notesMasters/notesMaster1.xml" Id="R7d3da2df646849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f08af4f7454126" /><Relationship Type="http://schemas.openxmlformats.org/officeDocument/2006/relationships/notesMaster" Target="/ppt/notesMasters/notesMaster1.xml" Id="R063ae45233bf47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4124ff8817485f" /><Relationship Type="http://schemas.openxmlformats.org/officeDocument/2006/relationships/notesMaster" Target="/ppt/notesMasters/notesMaster1.xml" Id="R267b4aa035eb43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baa5e9af9743ae" /><Relationship Type="http://schemas.openxmlformats.org/officeDocument/2006/relationships/notesMaster" Target="/ppt/notesMasters/notesMaster1.xml" Id="Rd31af2a088f943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247959b3ac444d" /><Relationship Type="http://schemas.openxmlformats.org/officeDocument/2006/relationships/notesMaster" Target="/ppt/notesMasters/notesMaster1.xml" Id="R688548b6e47f4c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9d2c2d7c764d8e" /><Relationship Type="http://schemas.openxmlformats.org/officeDocument/2006/relationships/notesMaster" Target="/ppt/notesMasters/notesMaster1.xml" Id="Ra9613de936a64f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56e6f7130e4fe9" /><Relationship Type="http://schemas.openxmlformats.org/officeDocument/2006/relationships/notesMaster" Target="/ppt/notesMasters/notesMaster1.xml" Id="Rd618a1d22c5045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0bb04d50f146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fbc9213ff94931" /><Relationship Type="http://schemas.openxmlformats.org/officeDocument/2006/relationships/slideLayout" Target="/ppt/slideLayouts/slideLayout1.xml" Id="Rd1e12c941d0943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e12c941d0943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52c2c20a84c50" /><Relationship Type="http://schemas.openxmlformats.org/officeDocument/2006/relationships/image" Target="/ppt/media/image.png" Id="Radda562deff34200" /><Relationship Type="http://schemas.openxmlformats.org/officeDocument/2006/relationships/notesSlide" Target="/ppt/notesSlides/notesSlide1.xml" Id="R3ff93a6431c647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d7035ce90465c" /><Relationship Type="http://schemas.openxmlformats.org/officeDocument/2006/relationships/notesSlide" Target="/ppt/notesSlides/notesSlide2.xml" Id="Rfa4a93fda45247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19e1db15d4e9f" /><Relationship Type="http://schemas.openxmlformats.org/officeDocument/2006/relationships/image" Target="/ppt/media/image2.png" Id="Rb31d0c4d00864103" /><Relationship Type="http://schemas.openxmlformats.org/officeDocument/2006/relationships/notesSlide" Target="/ppt/notesSlides/notesSlide3.xml" Id="R2997db143dc84b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ecd7f0289e42cd" /><Relationship Type="http://schemas.openxmlformats.org/officeDocument/2006/relationships/notesSlide" Target="/ppt/notesSlides/notesSlide4.xml" Id="Rb1b4564e8f4b4c7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45972f66234792" /><Relationship Type="http://schemas.openxmlformats.org/officeDocument/2006/relationships/notesSlide" Target="/ppt/notesSlides/notesSlide5.xml" Id="R2901ec50aeb842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70e34e4d54973" /><Relationship Type="http://schemas.openxmlformats.org/officeDocument/2006/relationships/image" Target="/ppt/media/image3.png" Id="Rd4c41b414ec34f31" /><Relationship Type="http://schemas.openxmlformats.org/officeDocument/2006/relationships/image" Target="/ppt/media/image4.png" Id="R5832217b8cee4b5f" /><Relationship Type="http://schemas.openxmlformats.org/officeDocument/2006/relationships/notesSlide" Target="/ppt/notesSlides/notesSlide6.xml" Id="R8899225d836c46f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76daf0d2745e0" /><Relationship Type="http://schemas.openxmlformats.org/officeDocument/2006/relationships/image" Target="/ppt/media/image5.png" Id="Red0e9449873940d8" /><Relationship Type="http://schemas.openxmlformats.org/officeDocument/2006/relationships/notesSlide" Target="/ppt/notesSlides/notesSlide7.xml" Id="R78e55412802a45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f51a5b01094e52" /><Relationship Type="http://schemas.openxmlformats.org/officeDocument/2006/relationships/image" Target="/ppt/media/image6.png" Id="R7fee0187ff214807" /><Relationship Type="http://schemas.openxmlformats.org/officeDocument/2006/relationships/notesSlide" Target="/ppt/notesSlides/notesSlide8.xml" Id="R8d38688bc6354c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EE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da562deff34200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454248-8A69-414A-AE1E-38403F24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有间创意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F6731B-EEC3-4349-A2F4-1495246F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品牌内容设计提案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B7FECA-3874-4818-8A9F-9B82F4C0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有间创意</a:t>
            </a:r>
          </a:p>
          <a:p xmlns:a="http://schemas.openxmlformats.org/drawingml/2006/main">
            <a:pPr>
              <a:buNone/>
              <a:def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以清楚内容支撑鲜明视觉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AB3290-722B-4B18-91FC-936FE7F2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38A00A-D564-4B73-9773-2399799A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118315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EE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3929E9-7E18-4184-A816-8A5F61A3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865BE-0663-4D81-88E4-2FEF2E78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90EBF2-9346-45A0-BFC7-59081A09F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72A5F-FD12-4A1C-8DC0-C9426E75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884956-554D-4B99-8FD1-A66866A3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EB5152-BD84-447A-99EA-CCFB4A2A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0B07F7-189C-4400-9D7B-135A45777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287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品牌内容的常见断点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84F8AB-7CAB-4A1B-8AC6-B3210C0B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读者看到的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2E98BF-3EAE-4888-A829-BE6A0341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19450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“我们专业、可靠、有实力”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E1850D-1E25-469E-A70C-38D911BD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6242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形容词很多，却不知道具体能做什么。</a:t>
            </a:r>
          </a:p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介绍按内部部门展开，客户难以找到入口。</a:t>
            </a:r>
          </a:p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图片只有封面，无法继续了解设计细节。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4A9D6E-FED9-4195-89FC-D5E38145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95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客户真正想知道的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6A436F-FDEE-46E4-A7AA-025A3E5B7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219450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“我的问题，怎样解决？”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4B95E2-0685-4AE7-B775-A644DE1CB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162425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哪些需求适合联系你？</a:t>
            </a:r>
          </a:p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会完成什么工作，交付什么文件？</a:t>
            </a:r>
          </a:p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我需要准备什么，下一步怎样开始？</a:t>
            </a:r>
          </a:p>
        </p:txBody>
      </p:sp>
    </p:spTree>
    <p:extLst>
      <p:ext uri="{BB962C8B-B14F-4D97-AF65-F5344CB8AC3E}">
        <p14:creationId xmlns:p14="http://schemas.microsoft.com/office/powerpoint/2010/main" val="8219084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EE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1d0c4d00864103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266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32C0A0-6A51-4A40-AAEE-7B746776E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00D72-A475-49D5-8552-A798F583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1F401-809D-481C-92EB-04DE3174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72AC3B-49E6-4156-8D92-84345426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DDC8C9-4D50-470A-9779-56546A391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B21C86-8AA2-4B5B-9FA7-2955C304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DCF728-9C92-43D7-9B60-EE21454E2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1381125"/>
            <a:ext cx="8334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以客户问题组织内容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6BD624-46F2-4F74-ADB2-65130175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5717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C2CB54-DF84-4F2D-B33B-588DD8A2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57175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品牌介绍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3172B-BB68-4F38-AB2F-22346E29B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2571750"/>
            <a:ext cx="5476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服务谁，解决什么问题。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A52454-E664-44D3-838A-CE8A2AC1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39090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0E4A76-25A4-4947-ABF8-9A23DB47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3909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服务说明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CD1F4A-9B64-4A10-897F-E821A7CC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3390900"/>
            <a:ext cx="5476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适用情形、工作过程与交付内容。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1257C-615E-46F0-B524-5B254034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2100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B7FE13-74D6-4F70-A0C2-17CA724A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21005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案例详情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E509E-3200-4635-B49B-E61F9373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4210050"/>
            <a:ext cx="5476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整体、内页、细节与应用依次展开。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7472A2-AF61-411A-9A2A-035DE777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02920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197B4-0D2A-4025-892B-7A92E9AF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50292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咨询入口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C2AA8B-8CFC-412D-B2EF-22B2F851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5029200"/>
            <a:ext cx="5476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需要准备的资料和下一步沟通方式。</a:t>
            </a:r>
          </a:p>
        </p:txBody>
      </p:sp>
    </p:spTree>
    <p:extLst>
      <p:ext uri="{BB962C8B-B14F-4D97-AF65-F5344CB8AC3E}">
        <p14:creationId xmlns:p14="http://schemas.microsoft.com/office/powerpoint/2010/main" val="20473193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EE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C9C24-2FDE-45F8-A7FF-E35BA6CE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1BB9A1-1888-4F54-BF5E-29C9BADA2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DA403-C215-4F97-89A0-57120F89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335F0-3E4A-48C4-B199-75B83E0E9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32101B-A705-4859-8AAE-E0994D52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3EF9F4-39AD-4E3F-8690-18E099EF9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5E23ED-45E1-4A48-92F1-BAD3B4E5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28750"/>
            <a:ext cx="1085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同一条服务，怎样写清楚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C93800-4E64-4D38-A2ED-29D2E9E6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81275"/>
            <a:ext cx="142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原表达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C5260A-ED36-4246-9EFD-DAEE8B06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33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“提供一站式品牌解决方案”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6CBFAA-6867-4E6C-8CD3-F7B464C4A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10025"/>
            <a:ext cx="142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改写示例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74664-965C-4112-9F2C-B9AD2F55E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4010025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宣传册设计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18BDB9-86A3-4398-B687-6D0D0C66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4552950"/>
            <a:ext cx="8715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适合企业拜访、展会介绍和招商沟通。</a:t>
            </a:r>
          </a:p>
          <a:p xmlns:a="http://schemas.openxmlformats.org/drawingml/2006/main">
            <a:pPr>
              <a:buNone/>
              <a:defRPr sz="195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先梳理服务与产品内容，再完成目录、版式和图片编排。</a:t>
            </a:r>
          </a:p>
          <a:p xmlns:a="http://schemas.openxmlformats.org/drawingml/2006/main">
            <a:pPr>
              <a:buNone/>
              <a:defRPr sz="195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交付文件格式与印制要求，在设计开始前共同确认。</a:t>
            </a:r>
          </a:p>
        </p:txBody>
      </p:sp>
    </p:spTree>
    <p:extLst>
      <p:ext uri="{BB962C8B-B14F-4D97-AF65-F5344CB8AC3E}">
        <p14:creationId xmlns:p14="http://schemas.microsoft.com/office/powerpoint/2010/main" val="9230348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EE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D35F41-4A8E-4CAD-BE0F-95FBF81AF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45DE5-D603-4511-B581-4164A4E2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44646-9D63-43C7-8B77-096A503B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6F8A67-099E-4EC1-9212-98B6AF13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51F205-1BDE-4708-A086-0E450D03C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4A93D6-3CDE-4711-BABC-5D43EFB7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DE59DC-CCA2-4767-8B3F-8206D15E7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28750"/>
            <a:ext cx="1076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文字层级就是阅读路径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0E652B-A1A9-43B6-84C5-F0F82ACC9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81275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01 先看主题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53B5B1-6584-4739-A2E9-A5142856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390775"/>
            <a:ext cx="733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7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7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让内容有序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3C6871-534B-4544-9A1B-F9339CFF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766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02 再读重点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F36CD1-BFE1-48C2-8499-20C7140F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581400"/>
            <a:ext cx="7334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每一页，回答一个具体问题。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30EC67-2353-4072-AA8E-A34E7B4E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52975"/>
            <a:ext cx="276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03 按需看细节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9E0E8D-271D-4709-94B8-82ADB8F9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619625"/>
            <a:ext cx="7381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标题建立方向，短段落说明工作。</a:t>
            </a:r>
          </a:p>
          <a:p xmlns:a="http://schemas.openxmlformats.org/drawingml/2006/main">
            <a:pPr>
              <a:buNone/>
              <a:defRPr sz="20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图像与正文相互对应，读者不必在多个入口之间寻找答案。</a:t>
            </a:r>
          </a:p>
        </p:txBody>
      </p:sp>
    </p:spTree>
    <p:extLst>
      <p:ext uri="{BB962C8B-B14F-4D97-AF65-F5344CB8AC3E}">
        <p14:creationId xmlns:p14="http://schemas.microsoft.com/office/powerpoint/2010/main" val="13696799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EE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41b414ec34f31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FA495-F6B5-4BB6-BE34-68947EEF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7E4A9-43BB-4753-9459-6BE493F3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13AA96-CEA3-410B-B0FA-EEBB89A0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4BD4AB-3912-4DDE-9AEE-D51804C00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A2CF7-369F-4489-9C30-55D755D3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9655E1-249F-428E-9086-2066B67C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76C7BB-F677-429D-B09E-57C5E7BA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287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同一内容，不同阅读方式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32217b8cee4b5f"/>
          <a:stretch xmlns:a="http://schemas.openxmlformats.org/drawingml/2006/main"/>
        </p:blipFill>
        <p:spPr>
          <a:xfrm xmlns:a="http://schemas.openxmlformats.org/drawingml/2006/main">
            <a:off x="1440656" y="2571750"/>
            <a:ext cx="4929188" cy="32861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D5C730-86F0-4192-A696-560B443D3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2543175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宣传册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65165F-E54C-4E06-9C4C-734F0DBC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009900"/>
            <a:ext cx="4000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让目录和连续内页支持完整阅读。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D7A41-061E-4414-BF8F-0B8B4FE8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829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企业PPT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DC1F8E-A119-4233-AE96-45AC574A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4295775"/>
            <a:ext cx="4000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一页一个议题，便于现场讲解。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488CE4-4A3F-4F7D-860B-C0760759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0863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网站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AAA92-3DDC-49C1-8109-586268DF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534025"/>
            <a:ext cx="4000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把服务、案例和咨询入口连接起来。</a:t>
            </a:r>
          </a:p>
        </p:txBody>
      </p:sp>
    </p:spTree>
    <p:extLst>
      <p:ext uri="{BB962C8B-B14F-4D97-AF65-F5344CB8AC3E}">
        <p14:creationId xmlns:p14="http://schemas.microsoft.com/office/powerpoint/2010/main" val="2243511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EE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EB9A16-FB38-48AE-BA71-4AD0ACB6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C4463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570D8-BD80-4D1A-A0B0-1753A882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B9DC3-1418-4752-B027-4553A95A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04C23A-58D0-47B4-98DA-9F880B37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FB9845-862E-4268-8E1B-ECC876FD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2433F5-882B-445F-AA9D-254EC9ED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AE5D1-5D09-40B4-A91E-15B64D04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287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E2D500-D525-4BB5-A9B4-F7A16F57E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219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24FB0C-D22C-446C-9AD3-702EC94F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6765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500DB6-7A31-4E50-ADC6-F8121F9E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676525"/>
            <a:ext cx="3476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F75689-4E0B-46B4-96B7-FCBB0BFBD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0"/>
            <a:ext cx="219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242B7C-83AA-452D-A03E-9DDA4AEC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333750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76EE0-9293-4387-A412-B32CD43E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333750"/>
            <a:ext cx="3476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6BA152-5852-4F82-8111-C89FE5D69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90975"/>
            <a:ext cx="219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07F66C-70D8-41BC-AEC8-FFD7990F1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99097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C3F483-BBCF-46E4-9F9D-D719047A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990975"/>
            <a:ext cx="3476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8711CA-BD5F-48A7-B409-A406493F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48200"/>
            <a:ext cx="219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E5B0D8-0B20-4480-B7F9-EC0C473A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648200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7F15DA-B862-43A7-B21E-F86BD601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648200"/>
            <a:ext cx="3476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79D01D-7A38-4FF2-865C-9980E368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05425"/>
            <a:ext cx="219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C25530-C458-4381-9B40-974A0C87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53054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84F27B-D977-450F-B296-09F18290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305425"/>
            <a:ext cx="3476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6D699B-BDDC-4D80-B5C4-1CBC52CC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EE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157EB7-A113-4858-84CE-61FED1B5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有间创意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0465E8-C881-4B18-8D0C-3B77D7F8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一套内容的不同读法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DC6585-2223-44EE-9819-1C609BB8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B182BC-5BE1-4FF4-8765-19DB1717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0e9449873940d8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EB3B758-EB9F-4C48-9741-D3F16E51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长文使用连续页组织，折页集中呈现一个主题，小卡保留简短的记忆点。同一组红、黑与纸白，在不同载体上安排不同的阅读密度。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0AB5738-1D67-4A54-9850-470E3081E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4935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FA589C7-C1A8-43DF-9653-676518B2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9954484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EE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e0187ff214807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266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D5A161-9D43-47C6-9DD1-9C0BCAC0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EEBB47-84F6-4F94-B032-C1F2FEF6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3FE350-EE75-436C-BB73-5B55414B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24E45F-BA03-46D0-B2AC-AD435271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077ADB-29A5-47A0-8573-B60C3486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26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18A3EF-C77B-4FFE-B097-ECCAE896A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1304925"/>
            <a:ext cx="8229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下一次沟通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F0D054-DA8F-4D7C-8A7D-52F9E2376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2352675"/>
            <a:ext cx="8001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带上已有资料，确定本次表达的重点。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ED2F06-FEA9-44F0-91A2-ACA097C0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3400425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6C0360-DE2E-44A9-849A-071FE535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00425"/>
            <a:ext cx="6829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给谁看，在哪个场景使用？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EF320B-83CF-40A9-8475-3F4E5C2C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4010025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内容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96FEDA-80F4-4346-8F41-13B06EBC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010025"/>
            <a:ext cx="6829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已有哪些文字、图片与参考？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392B0B-D0C4-48C7-8901-8DC299F8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4619625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AAA271-5F2A-4F30-82D5-838980C5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619625"/>
            <a:ext cx="6829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需要哪些页面、版式或媒介？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2CCAE6-A7E4-41E2-85D7-7FE22C62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5229225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交接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772210-0361-4A13-8D4B-8E1065D8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5229225"/>
            <a:ext cx="6829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8231F"/>
                </a:solidFill>
                <a:latin typeface="Microsoft YaHei"/>
                <a:ea typeface="Microsoft YaHei"/>
                <a:cs typeface="Microsoft YaHei"/>
              </a:rPr>
              <a:t>文件格式与后续使用怎样约定？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85FF8C-51A5-4D3C-B2E1-F842E4EE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8975" y="5867400"/>
            <a:ext cx="809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94935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7845646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2026-09-27T06:22:58.4070000Z</dcterms:created>
  <dcterms:modified xsi:type="dcterms:W3CDTF">2026-09-27T06:22:58.4070000Z</dcterms:modified>
</coreProperties>
</file>