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3d71183eef41c1" /><Relationship Type="http://schemas.openxmlformats.org/officeDocument/2006/relationships/extended-properties" Target="/docProps/app.xml" Id="Rae5750fe62744016" /><Relationship Type="http://schemas.openxmlformats.org/officeDocument/2006/relationships/officeDocument" Target="/ppt/presentation.xml" Id="R2d23bd08418e42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c78865f8e1427a"/>
  </p:sldMasterIdLst>
  <p:notesMasterIdLst>
    <p:notesMasterId xmlns:r="http://schemas.openxmlformats.org/officeDocument/2006/relationships" r:id="R2c5e1b46a8704071"/>
  </p:notesMasterIdLst>
  <p:sldIdLst>
    <p:sldId xmlns:r="http://schemas.openxmlformats.org/officeDocument/2006/relationships" id="256" r:id="Rbfd285ec9a8647bf"/>
    <p:sldId xmlns:r="http://schemas.openxmlformats.org/officeDocument/2006/relationships" id="257" r:id="R409515c44a9d425b"/>
    <p:sldId xmlns:r="http://schemas.openxmlformats.org/officeDocument/2006/relationships" id="258" r:id="R8f69278186544942"/>
    <p:sldId xmlns:r="http://schemas.openxmlformats.org/officeDocument/2006/relationships" id="259" r:id="R6f546ebaa6d14b7f"/>
    <p:sldId xmlns:r="http://schemas.openxmlformats.org/officeDocument/2006/relationships" id="260" r:id="R2897e4df35fc4797"/>
    <p:sldId xmlns:r="http://schemas.openxmlformats.org/officeDocument/2006/relationships" id="261" r:id="Rb5d657bfc7da4694"/>
    <p:sldId xmlns:r="http://schemas.openxmlformats.org/officeDocument/2006/relationships" id="262" r:id="R4baf900ab1ec4ac0"/>
    <p:sldId xmlns:r="http://schemas.openxmlformats.org/officeDocument/2006/relationships" id="263" r:id="Rd09af0450660446a"/>
    <p:sldId xmlns:r="http://schemas.openxmlformats.org/officeDocument/2006/relationships" id="264" r:id="R576a9c94b13c41e2"/>
    <p:sldId xmlns:r="http://schemas.openxmlformats.org/officeDocument/2006/relationships" id="265" r:id="R1d1605628a7a49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55e487d639478a" /><Relationship Type="http://schemas.openxmlformats.org/officeDocument/2006/relationships/slideMaster" Target="/ppt/slideMasters/slideMaster1.xml" Id="R76c78865f8e1427a" /><Relationship Type="http://schemas.openxmlformats.org/officeDocument/2006/relationships/notesMaster" Target="/ppt/notesMasters/notesMaster1.xml" Id="R2c5e1b46a8704071" /><Relationship Type="http://schemas.openxmlformats.org/officeDocument/2006/relationships/presProps" Target="/ppt/presProps.xml" Id="Ra29e86d84b994d3e" /><Relationship Type="http://schemas.openxmlformats.org/officeDocument/2006/relationships/tableStyles" Target="/ppt/tableStyles.xml" Id="Rc89c6975cfea4930" /><Relationship Type="http://schemas.openxmlformats.org/officeDocument/2006/relationships/slide" Target="/ppt/slides/slide1.xml" Id="Rbfd285ec9a8647bf" /><Relationship Type="http://schemas.openxmlformats.org/officeDocument/2006/relationships/slide" Target="/ppt/slides/slide2.xml" Id="R409515c44a9d425b" /><Relationship Type="http://schemas.openxmlformats.org/officeDocument/2006/relationships/slide" Target="/ppt/slides/slide3.xml" Id="R8f69278186544942" /><Relationship Type="http://schemas.openxmlformats.org/officeDocument/2006/relationships/slide" Target="/ppt/slides/slide4.xml" Id="R6f546ebaa6d14b7f" /><Relationship Type="http://schemas.openxmlformats.org/officeDocument/2006/relationships/slide" Target="/ppt/slides/slide5.xml" Id="R2897e4df35fc4797" /><Relationship Type="http://schemas.openxmlformats.org/officeDocument/2006/relationships/slide" Target="/ppt/slides/slide6.xml" Id="Rb5d657bfc7da4694" /><Relationship Type="http://schemas.openxmlformats.org/officeDocument/2006/relationships/slide" Target="/ppt/slides/slide7.xml" Id="R4baf900ab1ec4ac0" /><Relationship Type="http://schemas.openxmlformats.org/officeDocument/2006/relationships/slide" Target="/ppt/slides/slide8.xml" Id="Rd09af0450660446a" /><Relationship Type="http://schemas.openxmlformats.org/officeDocument/2006/relationships/slide" Target="/ppt/slides/slide9.xml" Id="R576a9c94b13c41e2" /><Relationship Type="http://schemas.openxmlformats.org/officeDocument/2006/relationships/slide" Target="/ppt/slides/slide10.xml" Id="R1d1605628a7a49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d75d0b26f548b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c73fd0914141bb" /><Relationship Type="http://schemas.openxmlformats.org/officeDocument/2006/relationships/notesMaster" Target="/ppt/notesMasters/notesMaster1.xml" Id="R01d96eab045a4b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73239efea4452e" /><Relationship Type="http://schemas.openxmlformats.org/officeDocument/2006/relationships/notesMaster" Target="/ppt/notesMasters/notesMaster1.xml" Id="R7b8b0bc8cd8248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2024949c7243f0" /><Relationship Type="http://schemas.openxmlformats.org/officeDocument/2006/relationships/notesMaster" Target="/ppt/notesMasters/notesMaster1.xml" Id="R74f4e913f89341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b05a91de3b473e" /><Relationship Type="http://schemas.openxmlformats.org/officeDocument/2006/relationships/notesMaster" Target="/ppt/notesMasters/notesMaster1.xml" Id="R96f3cc24332e47e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c13b3d436343b2" /><Relationship Type="http://schemas.openxmlformats.org/officeDocument/2006/relationships/notesMaster" Target="/ppt/notesMasters/notesMaster1.xml" Id="Rd20d9be2190440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63adf55b4b48d0" /><Relationship Type="http://schemas.openxmlformats.org/officeDocument/2006/relationships/notesMaster" Target="/ppt/notesMasters/notesMaster1.xml" Id="R6728b858d62647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08b1fde56c4f88" /><Relationship Type="http://schemas.openxmlformats.org/officeDocument/2006/relationships/notesMaster" Target="/ppt/notesMasters/notesMaster1.xml" Id="Rcb8c8e92c06141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7a7d65d58049f1" /><Relationship Type="http://schemas.openxmlformats.org/officeDocument/2006/relationships/notesMaster" Target="/ppt/notesMasters/notesMaster1.xml" Id="R2135a76ecbf842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928f9a37ff4077" /><Relationship Type="http://schemas.openxmlformats.org/officeDocument/2006/relationships/notesMaster" Target="/ppt/notesMasters/notesMaster1.xml" Id="Rb56f559c7bda4c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36ac4fcaea4501" /><Relationship Type="http://schemas.openxmlformats.org/officeDocument/2006/relationships/notesMaster" Target="/ppt/notesMasters/notesMaster1.xml" Id="Rb95333861f8f4a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e617a8b8414a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59358e33814824" /><Relationship Type="http://schemas.openxmlformats.org/officeDocument/2006/relationships/slideLayout" Target="/ppt/slideLayouts/slideLayout1.xml" Id="R0d7bda9b0fd44a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7bda9b0fd44a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cfb277c8de4bed" /><Relationship Type="http://schemas.openxmlformats.org/officeDocument/2006/relationships/image" Target="/ppt/media/image.png" Id="R139071a087ee451b" /><Relationship Type="http://schemas.openxmlformats.org/officeDocument/2006/relationships/notesSlide" Target="/ppt/notesSlides/notesSlide1.xml" Id="R1bca5f0c1bd24c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743399750437d" /><Relationship Type="http://schemas.openxmlformats.org/officeDocument/2006/relationships/image" Target="/ppt/media/image2.png" Id="Rabdffbe10bbe4bb6" /><Relationship Type="http://schemas.openxmlformats.org/officeDocument/2006/relationships/notesSlide" Target="/ppt/notesSlides/notesSlide2.xml" Id="R3b6f89ddc30145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9fd1cc8b74d4c" /><Relationship Type="http://schemas.openxmlformats.org/officeDocument/2006/relationships/notesSlide" Target="/ppt/notesSlides/notesSlide3.xml" Id="R040f27ec7a1a41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e4d50f60a48d1" /><Relationship Type="http://schemas.openxmlformats.org/officeDocument/2006/relationships/image" Target="/ppt/media/image3.png" Id="R154e380ebf9445c2" /><Relationship Type="http://schemas.openxmlformats.org/officeDocument/2006/relationships/notesSlide" Target="/ppt/notesSlides/notesSlide4.xml" Id="R16ddb5b755e048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292a01f5a49ef" /><Relationship Type="http://schemas.openxmlformats.org/officeDocument/2006/relationships/image" Target="/ppt/media/image4.png" Id="R81d325e463344b80" /><Relationship Type="http://schemas.openxmlformats.org/officeDocument/2006/relationships/notesSlide" Target="/ppt/notesSlides/notesSlide5.xml" Id="R68da2aece5234d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d09c6609e42e5" /><Relationship Type="http://schemas.openxmlformats.org/officeDocument/2006/relationships/notesSlide" Target="/ppt/notesSlides/notesSlide6.xml" Id="R73c3befaacdd44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5db1a66a443fc" /><Relationship Type="http://schemas.openxmlformats.org/officeDocument/2006/relationships/image" Target="/ppt/media/image5.png" Id="R9fe3431b8bb44c54" /><Relationship Type="http://schemas.openxmlformats.org/officeDocument/2006/relationships/notesSlide" Target="/ppt/notesSlides/notesSlide7.xml" Id="Rd8a163d73bf149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ae741426c4ea3" /><Relationship Type="http://schemas.openxmlformats.org/officeDocument/2006/relationships/image" Target="/ppt/media/image6.png" Id="R9fb69ed930a74531" /><Relationship Type="http://schemas.openxmlformats.org/officeDocument/2006/relationships/notesSlide" Target="/ppt/notesSlides/notesSlide8.xml" Id="R9fd740cdf42e44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1bffb680849eb" /><Relationship Type="http://schemas.openxmlformats.org/officeDocument/2006/relationships/notesSlide" Target="/ppt/notesSlides/notesSlide9.xml" Id="Rbff306d7de304a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0432927434ccb" /><Relationship Type="http://schemas.openxmlformats.org/officeDocument/2006/relationships/image" Target="/ppt/media/image7.png" Id="R21c6b788288947be" /><Relationship Type="http://schemas.openxmlformats.org/officeDocument/2006/relationships/notesSlide" Target="/ppt/notesSlides/notesSlide10.xml" Id="Ra72bfffe6d0a44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1A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071a087ee451b"/>
          <a:srcRect xmlns:a="http://schemas.openxmlformats.org/drawingml/2006/main" l="21109" t="0" r="211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0"/>
            <a:ext cx="7048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88893-0671-4DB3-9AF4-5501385F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"/>
            <a:ext cx="504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TAN XU CHARCOAL CUISINE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575D29-1C4E-45C5-9FC0-BC053FC3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495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20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720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炭序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46249B-0042-417C-B20E-8C2AD9C3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炭火料理</a:t>
            </a:r>
            <a:r>
              <a:rPr sz="2025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品牌设计提案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736CCF-13C1-4A64-9CF3-44360CC7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FIRE DEFINES FLAVOUR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390E0-7AFF-488B-9960-0795DE8E6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AA72C8-84B7-4F46-8A81-22996313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880623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E5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4211E-7591-4A5A-87D2-35ABE3554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品牌理念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070DB-1771-44F8-A394-A2686F1C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一餐烟火，一席尽兴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14465B-48F3-42D6-B193-5A34B68A9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以炭火料理为核心，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构想适合朋友聚餐与日常小聚的餐饮品牌。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dffbe10bbe4bb6"/>
          <a:srcRect xmlns:a="http://schemas.openxmlformats.org/drawingml/2006/main" l="0" t="33672" r="0" b="336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943350"/>
            <a:ext cx="12192000" cy="22383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FCA51-F18E-43E7-A1B5-2A36EE8D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EE584-023F-4663-A6BA-2D1F80EA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570385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81A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DD8D6-5D29-4573-B5BE-95A56FE8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62EF9-36E6-47C5-B789-042904DCA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24019-2035-40A4-8A81-0D576CD9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90725"/>
            <a:ext cx="5143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FA652A-8099-41D2-AD92-0C83E4D7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768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34EF5-F651-4008-8FF9-2167860F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EFBB0D-5DEC-4007-BE11-773009BF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21E5BB-37CA-4991-BADE-C97D4D8C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BAB95-5704-42D5-8AF2-8E464A92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E7B51-D5DF-49D7-88C9-DEC65366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从风味，到一桌相聚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E7AD72-E13C-4D5E-8D66-455071EF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炭火料理品牌设计提案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B37CC-754A-4984-A965-A64BB7B5D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BAE193-12E5-434C-8CE2-D34F99BC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10BC6-9575-4CF3-800A-65F19A7D4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35B3EA-BDDF-4853-A27E-D09EA8DB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炭火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D11F0E-88F0-44A1-913C-775D44A7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表面的焦香</a:t>
            </a:r>
          </a:p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与内里的口感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F7053A-1683-4EFD-9DBB-21A6FD19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7DF63-5E3E-486D-A02C-48BEB9AE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C5D78-33E1-415D-9E3B-AA9FBA11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75925-B8BD-4B54-8212-6C3355FA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鲜食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6967B6-582E-4374-9575-8B0F9DF3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颜色与质感</a:t>
            </a:r>
          </a:p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由食材自己表达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6668B9-383D-4216-BC24-E49F4C5D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E9A8DA-FFC9-4638-93BF-A23584DD9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594748-85B2-4FA2-B0D4-D69658F0C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43A33E-8118-4095-BADD-DBFC9101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相聚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DFD2ED-E5FE-4B32-8839-38037A07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共享的一张桌</a:t>
            </a:r>
          </a:p>
          <a:p xmlns:a="http://schemas.openxmlformats.org/drawingml/2006/main">
            <a:pPr>
              <a:def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接住日常的交谈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196054-8AE7-4733-8D5E-4C7F3192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1A3485-3773-4FE3-BD31-669E5AD6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542056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DE5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4e380ebf9445c2"/>
          <a:srcRect xmlns:a="http://schemas.openxmlformats.org/drawingml/2006/main" l="0" t="20123" r="0" b="201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095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0AA21-9DEF-4ABB-86BB-02ED627C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3619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炭火料理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43981-955B-4C43-8012-467EBC366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让火候成就风味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8FBF45-7750-4BFA-8ECA-374A9DC5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95825"/>
            <a:ext cx="5238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以烤制过程与出品细节作为视觉重点。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菜单表达突出食材、做法与口感。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9E048B-B293-4FD3-9C58-A479F67B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F13CDF-3174-4619-83BB-5E111F12A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745632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DE5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325e463344b80"/>
          <a:srcRect xmlns:a="http://schemas.openxmlformats.org/drawingml/2006/main" l="24052" t="0" r="240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715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7A099-3106-45C4-B19C-F0EFAA09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当季鲜食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CBEE7-DF31-45A9-BB11-8D926181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52625"/>
            <a:ext cx="5191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好食材是风味的起点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1866C3-C885-446C-9AAD-1F7A67B04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10000"/>
            <a:ext cx="5095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蔬菜的色泽与陶盘的质感形成对比。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用简洁的文字说明食材与烹调方式。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48D4F-7B1F-4704-A93D-949872EC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100662-2830-42B3-B75D-DE744F5F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539291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81A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CCAEDF-0310-45A1-93EA-A6DC76FC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134A6-7043-4FDA-8D68-E98D3186A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67627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BDB15A-D3D1-48D8-9036-1E09AFFE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48000"/>
            <a:ext cx="3619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23593-C3E0-421D-A6CC-D7D52D7A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562100"/>
            <a:ext cx="342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A6426-67F3-4C17-8D2D-91C48835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47048A-A997-4E99-82FC-352BA4DD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53D1D-BC11-4CC2-BE0C-F7EE6B95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46DC1-9C0D-4B5A-9CDA-BDD60399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CE0D4-1A7B-465F-A7D9-85DB2E03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从落座到尽兴，信息始终清楚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338259-52FE-4F26-8EDA-36103A23D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体验设计 · 非经营承诺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84A696-865B-4908-B8E0-114B70D4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EFDB7-E404-434E-92C3-9C991D50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3C00D6-7CC7-40EF-81A8-3C349E8FD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ABFE41-D5A4-49A7-81B9-F3F03D34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落座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3CA1FE-9681-48FC-8467-F2DF8509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C056AC-DB24-4FB9-A249-F0493803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1F4EF8-D597-476B-B206-FD6195EF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F85CC9-61D4-4E34-A79C-877EFC6C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读懂菜单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0067EC-DF8E-439F-8974-966E8502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C971B6-D9E2-4B10-987B-BFB80875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DCECD7-3620-4481-B8DA-DE97120C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D7C780-D668-4B12-8F20-7328660A4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分享风味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757749-01AA-4CEB-8301-CEA8CC2B5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BF8924-7ECB-4C8A-A9F4-6C8711D0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17EA6C-370B-44BB-B96D-05F90506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84FB3EF-8267-4B64-A933-35F91E27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尽兴交流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86452C-6D2D-41D5-B920-8C45A7850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897253-D122-48D9-B920-C1EB99A5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5D28F4-5FAA-49AC-A92F-207D4308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让入口、座位与动线易懂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F7A2CA-1619-44A9-85AA-BDD19FA2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食材、做法与口味分别阅读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CCFA475-4A8A-4CB4-A79E-FA294F28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以菜品顺序组织分享节奏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6B024CE-5622-4CD3-994C-4462116B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让离席与后续沟通自然衔接</a:t>
            </a:r>
          </a:p>
        </p:txBody>
      </p:sp>
    </p:spTree>
    <p:extLst>
      <p:ext uri="{BB962C8B-B14F-4D97-AF65-F5344CB8AC3E}">
        <p14:creationId xmlns:p14="http://schemas.microsoft.com/office/powerpoint/2010/main" val="17994429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81A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A8DE5-0A2F-4A31-A846-6420E9875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空间氛围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5C9D90-BE55-48CF-A2DC-DE6A3955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暖光下的相聚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1FAD6-FF99-441D-80CE-683FE2A1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56197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深色材质收住环境，局部暖光照亮餐桌。</a:t>
            </a:r>
          </a:p>
          <a:p xmlns:a="http://schemas.openxmlformats.org/drawingml/2006/main">
            <a:pPr>
              <a:buNone/>
              <a:defRPr sz="21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以舒适座位与合理间距支持用餐交流。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3431b8bb44c54"/>
          <a:srcRect xmlns:a="http://schemas.openxmlformats.org/drawingml/2006/main" l="26431" t="0" r="2643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0875" y="0"/>
            <a:ext cx="5191125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1FA73-E3BC-435D-897E-DCB00B33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1D611-F8E6-4ADC-8F78-0041384D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827969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DE5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69ed930a74531"/>
          <a:srcRect xmlns:a="http://schemas.openxmlformats.org/drawingml/2006/main" l="25782" t="0" r="257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2C404-01B3-410D-99FC-A238A2D61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视觉语言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7AA370-8E1A-4AFF-A054-14D40087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51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有温度的黑与白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66DDAE-29D8-4596-B626-0EBF9E3A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52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炭黑作为底色，米白承接信息。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焦橙强调重点，食物照片保留真实质感。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53942-5D3A-4B9D-9FF6-EA6EA513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247D84-7D29-4752-8540-11BCC8CD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883674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DE5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CFEFCF-0BDB-40B1-B879-5186ABB7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20C583-DA04-4F22-97E8-AEEB4272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50C55-A20D-44CE-B552-0E68F153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B0C31-6566-4758-AB37-347C8F33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A84E5-2141-425A-872B-CDF7EAA9A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A2A5C-2ACD-457A-8C6D-FC6B4314E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33FE0-CF16-4617-81D9-A2C5C20B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2F56D0-8C8F-4144-BA71-2BF4DC0C5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让品牌落在具体的触点上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B9FFAA-C634-4817-8C80-97E1CEDE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纸品应用排版示意 · 不虚填价格、联系方式或二维码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48F9F2-3799-4491-9790-2BC97248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075A63-A551-49C9-9CE3-08AFA7EF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3BEC52-5361-4932-AC05-9C1FBE95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1A05B-E35A-4A52-A65A-6E8E1DDD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75B85-BFD0-4CCA-925D-DDEA5B68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82376F-9EA8-4CDC-9F7A-FE93D7A2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6EA907-A2F0-4C8A-9ED8-3B9B9F79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炭火有度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87E03-B0F0-48DB-8C65-C6495503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10100"/>
            <a:ext cx="2724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542B5-AC00-41AD-8ECC-5A614656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14900"/>
            <a:ext cx="276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炭烤 / 鲜食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961722-E6C2-4BE9-865D-1F18F4FA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E90B2D-D109-4BBB-8D73-AC7CA9A2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E1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AD18D1-21AB-4113-8121-CA465852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97CEE0-D9D5-44BE-BB69-9ACB277A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1765D5-F86C-4ECC-8E01-BF10B41B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今日风味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4B6E8-1E79-4E52-B3F9-A6D32AD4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610100"/>
            <a:ext cx="2724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229384-45FE-4F51-9AC9-7F33A22F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914900"/>
            <a:ext cx="276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EFE6D6"/>
                </a:solidFill>
                <a:latin typeface="Microsoft YaHei"/>
                <a:ea typeface="Microsoft YaHei"/>
                <a:cs typeface="Microsoft YaHei"/>
              </a:rPr>
              <a:t>风味 / 做法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A94F2FD-61E4-42F0-9742-2C4CAAFE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539A0A-C76F-44CF-9512-1C192B8C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6D6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A8A89C-897E-415C-AD1F-81A04ADC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FBD6C4-6DEA-47BC-879E-A7CFAF0D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BB733F"/>
                </a:solidFill>
                <a:latin typeface="Microsoft YaHei"/>
                <a:ea typeface="Microsoft YaHei"/>
                <a:cs typeface="Microsoft YaHei"/>
              </a:rPr>
              <a:t>炭序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4765A4A-68D7-43F7-A4ED-8BDA52DCE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相聚一席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6B9214-C97F-40F2-A2F3-F418EBA0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10100"/>
            <a:ext cx="2724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733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C6E4DD-2C6E-4BA6-8E56-D7B70A1D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914900"/>
            <a:ext cx="276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91E18"/>
                </a:solidFill>
                <a:latin typeface="Microsoft YaHei"/>
                <a:ea typeface="Microsoft YaHei"/>
                <a:cs typeface="Microsoft YaHei"/>
              </a:rPr>
              <a:t>餐桌 / 时光</a:t>
            </a:r>
          </a:p>
        </p:txBody>
      </p:sp>
    </p:spTree>
    <p:extLst>
      <p:ext uri="{BB962C8B-B14F-4D97-AF65-F5344CB8AC3E}">
        <p14:creationId xmlns:p14="http://schemas.microsoft.com/office/powerpoint/2010/main" val="2837321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81A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6b788288947be"/>
          <a:srcRect xmlns:a="http://schemas.openxmlformats.org/drawingml/2006/main" l="22322" t="0" r="22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BC56C-F9BF-4498-AF09-F62E80FE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E6874B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E6874B"/>
                </a:solidFill>
                <a:latin typeface="Noto Sans SC"/>
                <a:ea typeface="Noto Sans SC"/>
                <a:cs typeface="Noto Sans SC"/>
              </a:rPr>
              <a:t>炭序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631A0-189F-419A-9E9C-C4F656A8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19112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43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炭火有度</a:t>
            </a:r>
          </a:p>
          <a:p xmlns:a="http://schemas.openxmlformats.org/drawingml/2006/main">
            <a:pPr>
              <a:buNone/>
              <a:defRPr sz="43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4350" b="1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风味有序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ED14B-D736-4984-AFD6-05558F2A5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餐饮品牌设计</a:t>
            </a:r>
          </a:p>
          <a:p xmlns:a="http://schemas.openxmlformats.org/drawingml/2006/main">
            <a:pPr>
              <a:buNone/>
              <a:defRPr sz="18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4ECDD"/>
                </a:solidFill>
                <a:latin typeface="Noto Sans SC"/>
                <a:ea typeface="Noto Sans SC"/>
                <a:cs typeface="Noto Sans SC"/>
              </a:rPr>
              <a:t>八戒智创设计展示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E6CDC-7E6F-4A60-ABC0-61EB181A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2EAB4-3F88-4CE2-8B06-AA855BD8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536350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2026-09-26T21:06:02.2610000Z</dcterms:created>
  <dcterms:modified xsi:type="dcterms:W3CDTF">2026-09-26T21:06:02.2610000Z</dcterms:modified>
</coreProperties>
</file>