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439b6e623c480a" /><Relationship Type="http://schemas.openxmlformats.org/officeDocument/2006/relationships/extended-properties" Target="/docProps/app.xml" Id="R0523dacdbf144204" /><Relationship Type="http://schemas.openxmlformats.org/officeDocument/2006/relationships/officeDocument" Target="/ppt/presentation.xml" Id="Rc3db62dde5ce43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61b72535b94296"/>
  </p:sldMasterIdLst>
  <p:notesMasterIdLst>
    <p:notesMasterId xmlns:r="http://schemas.openxmlformats.org/officeDocument/2006/relationships" r:id="Rf536fec6fe8c430d"/>
  </p:notesMasterIdLst>
  <p:sldIdLst>
    <p:sldId xmlns:r="http://schemas.openxmlformats.org/officeDocument/2006/relationships" id="256" r:id="Rd7d6a606393d41e6"/>
    <p:sldId xmlns:r="http://schemas.openxmlformats.org/officeDocument/2006/relationships" id="257" r:id="Re2b1022f37884a38"/>
    <p:sldId xmlns:r="http://schemas.openxmlformats.org/officeDocument/2006/relationships" id="258" r:id="R51de3bf6c9034f79"/>
    <p:sldId xmlns:r="http://schemas.openxmlformats.org/officeDocument/2006/relationships" id="259" r:id="R62ccae53b2234016"/>
    <p:sldId xmlns:r="http://schemas.openxmlformats.org/officeDocument/2006/relationships" id="260" r:id="R15a1fadffb534293"/>
    <p:sldId xmlns:r="http://schemas.openxmlformats.org/officeDocument/2006/relationships" id="261" r:id="R9f5ca1ce019b4c8c"/>
    <p:sldId xmlns:r="http://schemas.openxmlformats.org/officeDocument/2006/relationships" id="262" r:id="Rb091dd2ab11c47a8"/>
    <p:sldId xmlns:r="http://schemas.openxmlformats.org/officeDocument/2006/relationships" id="263" r:id="R6d6839977d0a4d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f11c7d31834dca" /><Relationship Type="http://schemas.openxmlformats.org/officeDocument/2006/relationships/slideMaster" Target="/ppt/slideMasters/slideMaster1.xml" Id="Rf861b72535b94296" /><Relationship Type="http://schemas.openxmlformats.org/officeDocument/2006/relationships/notesMaster" Target="/ppt/notesMasters/notesMaster1.xml" Id="Rf536fec6fe8c430d" /><Relationship Type="http://schemas.openxmlformats.org/officeDocument/2006/relationships/presProps" Target="/ppt/presProps.xml" Id="Re5fcef967edc465f" /><Relationship Type="http://schemas.openxmlformats.org/officeDocument/2006/relationships/tableStyles" Target="/ppt/tableStyles.xml" Id="Rf118ead15fed4d1a" /><Relationship Type="http://schemas.openxmlformats.org/officeDocument/2006/relationships/slide" Target="/ppt/slides/slide1.xml" Id="Rd7d6a606393d41e6" /><Relationship Type="http://schemas.openxmlformats.org/officeDocument/2006/relationships/slide" Target="/ppt/slides/slide2.xml" Id="Re2b1022f37884a38" /><Relationship Type="http://schemas.openxmlformats.org/officeDocument/2006/relationships/slide" Target="/ppt/slides/slide3.xml" Id="R51de3bf6c9034f79" /><Relationship Type="http://schemas.openxmlformats.org/officeDocument/2006/relationships/slide" Target="/ppt/slides/slide4.xml" Id="R62ccae53b2234016" /><Relationship Type="http://schemas.openxmlformats.org/officeDocument/2006/relationships/slide" Target="/ppt/slides/slide5.xml" Id="R15a1fadffb534293" /><Relationship Type="http://schemas.openxmlformats.org/officeDocument/2006/relationships/slide" Target="/ppt/slides/slide6.xml" Id="R9f5ca1ce019b4c8c" /><Relationship Type="http://schemas.openxmlformats.org/officeDocument/2006/relationships/slide" Target="/ppt/slides/slide7.xml" Id="Rb091dd2ab11c47a8" /><Relationship Type="http://schemas.openxmlformats.org/officeDocument/2006/relationships/slide" Target="/ppt/slides/slide8.xml" Id="R6d6839977d0a4d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c2157f5fe34a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4d9fdf9d5741e2" /><Relationship Type="http://schemas.openxmlformats.org/officeDocument/2006/relationships/notesMaster" Target="/ppt/notesMasters/notesMaster1.xml" Id="R1afcc09c2e7f41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1e4751645d408c" /><Relationship Type="http://schemas.openxmlformats.org/officeDocument/2006/relationships/notesMaster" Target="/ppt/notesMasters/notesMaster1.xml" Id="R6314d276f88644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e0134261c44d30" /><Relationship Type="http://schemas.openxmlformats.org/officeDocument/2006/relationships/notesMaster" Target="/ppt/notesMasters/notesMaster1.xml" Id="R3e4c98cd1c8647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43de82514140e5" /><Relationship Type="http://schemas.openxmlformats.org/officeDocument/2006/relationships/notesMaster" Target="/ppt/notesMasters/notesMaster1.xml" Id="Rda8344a7f21849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566e436cec42e0" /><Relationship Type="http://schemas.openxmlformats.org/officeDocument/2006/relationships/notesMaster" Target="/ppt/notesMasters/notesMaster1.xml" Id="Re941d86f3eac48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37f69efa1e4f65" /><Relationship Type="http://schemas.openxmlformats.org/officeDocument/2006/relationships/notesMaster" Target="/ppt/notesMasters/notesMaster1.xml" Id="R9f139793fe25415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67feed188e44d06" /><Relationship Type="http://schemas.openxmlformats.org/officeDocument/2006/relationships/notesMaster" Target="/ppt/notesMasters/notesMaster1.xml" Id="R7edd0f872a674d0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d462ae722f449e" /><Relationship Type="http://schemas.openxmlformats.org/officeDocument/2006/relationships/notesMaster" Target="/ppt/notesMasters/notesMaster1.xml" Id="R2bf22b50e45b42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2e9f0ce70f4d1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7968e89efc472e" /><Relationship Type="http://schemas.openxmlformats.org/officeDocument/2006/relationships/slideLayout" Target="/ppt/slideLayouts/slideLayout1.xml" Id="R1dc00b9b56544f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c00b9b56544f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8bc16488b54c30" /><Relationship Type="http://schemas.openxmlformats.org/officeDocument/2006/relationships/image" Target="/ppt/media/image.png" Id="R9c30965025ad4354" /><Relationship Type="http://schemas.openxmlformats.org/officeDocument/2006/relationships/notesSlide" Target="/ppt/notesSlides/notesSlide1.xml" Id="R24fb7ff00acd48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dffcd9281498f" /><Relationship Type="http://schemas.openxmlformats.org/officeDocument/2006/relationships/notesSlide" Target="/ppt/notesSlides/notesSlide2.xml" Id="Rc914b8e400e748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849ffc15f4db7" /><Relationship Type="http://schemas.openxmlformats.org/officeDocument/2006/relationships/image" Target="/ppt/media/image2.png" Id="Ra53b56fe646a40c1" /><Relationship Type="http://schemas.openxmlformats.org/officeDocument/2006/relationships/notesSlide" Target="/ppt/notesSlides/notesSlide3.xml" Id="R43207a0b8f2d45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9698d429264166" /><Relationship Type="http://schemas.openxmlformats.org/officeDocument/2006/relationships/notesSlide" Target="/ppt/notesSlides/notesSlide4.xml" Id="R45cd88a6aaa04e7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624703d0414f06" /><Relationship Type="http://schemas.openxmlformats.org/officeDocument/2006/relationships/notesSlide" Target="/ppt/notesSlides/notesSlide5.xml" Id="R0b8d9ef852364e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92f31bea7c432f" /><Relationship Type="http://schemas.openxmlformats.org/officeDocument/2006/relationships/image" Target="/ppt/media/image3.png" Id="R60a01809d5b542a0" /><Relationship Type="http://schemas.openxmlformats.org/officeDocument/2006/relationships/notesSlide" Target="/ppt/notesSlides/notesSlide6.xml" Id="R9576f7b202c647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1dbf613ce4feb" /><Relationship Type="http://schemas.openxmlformats.org/officeDocument/2006/relationships/notesSlide" Target="/ppt/notesSlides/notesSlide7.xml" Id="Ra83d6f5cb1cb4b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d8196000c443d" /><Relationship Type="http://schemas.openxmlformats.org/officeDocument/2006/relationships/image" Target="/ppt/media/image4.png" Id="R8ed5575476744df6" /><Relationship Type="http://schemas.openxmlformats.org/officeDocument/2006/relationships/notesSlide" Target="/ppt/notesSlides/notesSlide8.xml" Id="Rf325bf47929a43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24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30965025ad4354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7A4C0-DAEB-4CD2-B428-3172CC24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E92659-4411-4E82-B949-D37C283C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数字化服务介绍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0A8314-4085-495C-9D3E-E2258A82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围绕真实工作流程组织功能与资料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67270-FA27-425D-AFC2-49FA6CA0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A3C42-D42D-47A7-97D1-F0AD688E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569490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DD52C-0E1E-41DE-91F0-F7D3AC6A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CF49FD-026B-424F-9DDD-68439FCE2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47234D-BBB6-4143-871A-BEDF0A1F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CA407-A8E9-453C-82A2-3B06C16E9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9F64E-1AE4-477A-8495-BB40E98C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4E356-DDF2-4DE6-AE10-C73BFE80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7C756-6195-408E-B016-6C7E804CB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EBB2B6-15AA-4FF6-B130-4B605690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2780B2-5856-4C1A-8D0D-4C346BBC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C49E15-9B6B-414D-AD99-4389E76F4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D56B4A-F93C-4630-A8FC-A3A954A9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把工作断点，转成明确的功能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3EF213-DB1C-4D47-9360-F6046FDFF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以资料交接为例，先看人怎样完成任务。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9A2A2B-2B18-4D31-BF64-958BC1934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95600"/>
            <a:ext cx="25717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293FF9-1A3D-4BAB-8160-9AFD7AEC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06705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8A884A-7ACE-486C-98BA-A626B4C3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2902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收集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DAE03B-4219-44FE-AE9B-2A844B99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576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文件来自多人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D18AC0-D1DA-42A7-8913-2788A86E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752975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记录来源与用途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862313-7FF6-4CFA-9A20-DB58D25B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2895600"/>
            <a:ext cx="25717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B3E30A-111A-4E05-892F-BD0E0A0F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6705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59BF52-9D8C-4648-8853-124FF2E6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62902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判断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D225DB-1A68-4EC7-ADB1-7B8374F7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2576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版本不容易分清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8B1CBB-A719-48DC-8593-8E177BA4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752975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标出当前有效版本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365F16-4936-4F8C-BA76-660595AD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895600"/>
            <a:ext cx="25717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BA49AB-99AE-4307-BFB8-870916B2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06705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3B1664-A6F5-4412-8308-007B0147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2902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交接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7DE244-29DA-47BE-B2F0-D127B4E7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2576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接收范围不清楚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CDE44AD-9BCB-4BDF-AF9E-B6D8C628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752975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按角色查看资料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A17B659-A488-4528-8F65-0EC74D5D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2895600"/>
            <a:ext cx="25717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3837DAD-9725-4833-A1D9-8E3608C76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067050"/>
            <a:ext cx="2047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C6274D1-9985-4A2C-BBD4-8050FFCE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362902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追溯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4D56546-E547-4B5D-B76A-27D3ACFD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42576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改动难以对应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DBBCD2D-B8F5-4E7C-B869-2899708D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4752975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保留版本与变更记录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5288BFE-60D1-4ED6-809F-68DFAF95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67375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页面、字段与权限，都应能对应一个实际动作。</a:t>
            </a:r>
          </a:p>
        </p:txBody>
      </p:sp>
    </p:spTree>
    <p:extLst>
      <p:ext uri="{BB962C8B-B14F-4D97-AF65-F5344CB8AC3E}">
        <p14:creationId xmlns:p14="http://schemas.microsoft.com/office/powerpoint/2010/main" val="2469031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b56fe646a40c1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74E46-5507-4A4B-86CB-EFC023EB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62A23A-574F-4051-9A99-9B7CE4A8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A95F6-2CEB-4FC6-95C2-F48E3DFF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79B7B-CF8B-41D1-B0FD-62AD60DA4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6474B3-B56F-4495-9DFE-EE6D08B8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DA010-0FA7-4F79-88E3-DD5CB2D2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99FFD8-EEFE-41CB-9FCA-2BDB7BF3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EF9418-0B81-48B6-BDBE-334835DE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197C9-5D2C-4C98-B9E9-AFE8C63C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3297A-243A-4499-9D97-D43E5DCE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B5BFC-AB79-4532-97BC-FBC98B05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一个交接界面，可以怎样组织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93773-7FFE-4E30-B3FD-43A0A884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界面设计示意 · 不代表已经上线的系统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4F5246-9822-4258-92F4-13EF5745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10810875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5CE028-D6D0-4DAF-80D2-18577454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1809750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4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E4338F-81CC-4602-9C41-D47F50E8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876550"/>
            <a:ext cx="1476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资料工作台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FF931-05BD-43F9-B924-1DD828A8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476625"/>
            <a:ext cx="1476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概览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9943C7-769B-4D40-ADD5-8199C3A0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933825"/>
            <a:ext cx="1476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有效资料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5EC5E7-5FB8-4BA0-9B01-339AB12C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391025"/>
            <a:ext cx="1476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交接记录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2D3316-6E4B-403F-B2EA-92E8FC0A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848225"/>
            <a:ext cx="1476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版本归档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DD5432-2012-4443-84BB-EDB2CF87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87655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有效资料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735368-930E-4727-B59D-4C5BECEB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50520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名称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A8139F-7413-45D0-8044-535278563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3505200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版本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F75DD2-90E9-4B1F-815F-E5405862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50520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状态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6434B6-ADD1-4EF7-9DE5-513B109B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5052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529101-55A5-43A6-93FD-84A288371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029075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服务介绍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8D6804C-4D28-4386-BD52-711DF1B5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4029075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V2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1DE0CE-3BB0-455E-B793-253FC85C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029075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待复核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13DA1B-BA32-4BDA-A0FB-A0F87278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0290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核对范围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EA1789C-2674-49A0-910B-091B5205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524375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图片目录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8F8F0A-08E7-4FB0-A390-F0934DB2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4524375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V1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9E238E9-CA67-47BB-9B89-2AE01CCE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524375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待授权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C6953BB-C88D-4023-A6F2-1C4201B5D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5243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核对用途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F1C24A-0957-45B7-A174-A9175179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019675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交接清单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D00E6D9-66FA-4B98-BC17-C538351F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5019675"/>
            <a:ext cx="114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V3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C0FD97E-B8A3-4812-BCDF-0CD6AD10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5019675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可阅读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A420C08-6553-4DA1-A8A2-2EE70E7A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50196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查看记录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5F95263-0284-4102-8771-A6C60E89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34075"/>
            <a:ext cx="10858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让状态、版本和下一步一起可见，减少反复询问。</a:t>
            </a:r>
          </a:p>
        </p:txBody>
      </p:sp>
    </p:spTree>
    <p:extLst>
      <p:ext uri="{BB962C8B-B14F-4D97-AF65-F5344CB8AC3E}">
        <p14:creationId xmlns:p14="http://schemas.microsoft.com/office/powerpoint/2010/main" val="9274317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224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D89DEA-D990-403C-B052-95EF1EDEF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279E28-F435-465D-BEEA-52EA08AC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7A03E7-0B1F-4B49-933A-08C4D0B8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3A3A5-7C34-4F57-9F2A-89DCBA24C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545B4-2BDF-4FAB-B86D-D30AA469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4DF892-C1AB-4218-A12A-12AD5D1E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9F36C7-7BD9-43FF-95A8-34DA6B37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50A08A-B1AB-4AB1-A539-87AF9243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031E53-53EE-46A5-A09D-2F72DFD0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1E366D-726F-4326-9C3E-2419F805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168612-9BF6-4CEE-A90C-2DDA84AF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首期边界，要能逐条说清楚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22E2D4-F6B7-4719-9717-F1D484C7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把必要功能与有依赖的功能分别讨论。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6BEDD7-C9FC-4500-8DA0-F039CA790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38425"/>
            <a:ext cx="10858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45EAB1-D9EB-460B-BE78-92D61E65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190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讨论项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3B0FF3-53CE-4015-824A-21E929B0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86050"/>
            <a:ext cx="4143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首期可明确的内容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3572F8-CFC7-4D53-878D-4F9AC01D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686050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需继续确认的条件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4B67B8-2810-4BB6-A14F-2E3AE551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24225"/>
            <a:ext cx="190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内容展示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608FB1-2F6D-43B4-BA80-C06D3AD2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24225"/>
            <a:ext cx="4143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栏目、页面、检索与咨询入口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D8301E-2532-41A6-88E1-32933C6F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24225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内容维护人及公开权限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FDFFAE-88C6-49C3-9E75-0D48F1F54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14775"/>
            <a:ext cx="10858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B651BB-EFE2-48DA-806F-B40EAC19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62400"/>
            <a:ext cx="190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内部资料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9D9A80-64A4-4727-A652-69011875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962400"/>
            <a:ext cx="4143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字段、状态、角色与版本记录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0C6595-1F33-43CD-8AE7-400FB641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62400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访问范围及数据保护要求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CE432E-11BC-4B0B-AC74-1B0B83187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00575"/>
            <a:ext cx="190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业务联动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5E72F6-6E43-4078-B66B-64137D1A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600575"/>
            <a:ext cx="4143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先绘制现有流程与接口关系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24EA20-BBFF-4132-9D9D-8BC1FE7D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600575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接口权限、费用及原系统依赖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F338B7-7C53-4FF0-B40F-5F4489B6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91125"/>
            <a:ext cx="10858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3362544-2B4E-46CB-BA3C-61684FB0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38750"/>
            <a:ext cx="190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验收交接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1A4EA75-AA7B-4A94-8867-F4FCF9A5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238750"/>
            <a:ext cx="4143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按约定任务逐项检查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99AD8F3-935E-4DA8-A177-2CAF7BBA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0"/>
            <a:ext cx="404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环境、备份与后续维护范围</a:t>
            </a:r>
          </a:p>
        </p:txBody>
      </p:sp>
    </p:spTree>
    <p:extLst>
      <p:ext uri="{BB962C8B-B14F-4D97-AF65-F5344CB8AC3E}">
        <p14:creationId xmlns:p14="http://schemas.microsoft.com/office/powerpoint/2010/main" val="18657752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BCDE86-1B2C-4A75-A8F8-EC3B9CDD9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28632-85DC-4E7A-981B-05C59D952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94F13-B1A4-44EF-8233-BDF2BED9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4547CC-509D-400B-9A79-F5FD5E3F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AB9C04-D05F-4176-A267-C04C8CDD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B6B8CD-E602-47E6-8D2A-AC68CEA0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3AA8F2-4124-4E00-A86C-6204CA254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D01E8-CED5-4F9D-8AD6-47C5C4F1C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9CA38-3CBE-426A-A23F-AB4C7148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C73AE1-E40C-4554-BECA-2F0D66AA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22BBD4-90AF-48D0-B882-A5404F7D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验证一条流程，再扩展功能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A2DCBB-3AF5-4CA7-BAC2-AD11C184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从任务到验收，保留可检查的结果。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4E16FF-6C34-41E2-B740-84D875D7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95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67511-0E00-489C-9AB5-1E2F3E45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67000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需求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345325-BCB5-45D7-9F22-7D70C277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26670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说明使用人、输入资料和要完成的动作。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385B2C-6562-40AA-A916-381E6AAFB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57575"/>
            <a:ext cx="95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674611-9AAF-4944-9148-A66A516C1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457575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原型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B326FD-E87C-40FA-ADF1-6C4095C28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345757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走一遍正常路径，也走一遍缺资料的路径。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055DAC-46FA-4AAD-AA52-99551BD2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48150"/>
            <a:ext cx="95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478EA6-6900-4E86-9EDB-BF52803B9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248150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实现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200255-3198-4767-B83C-3DC1D40C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424815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完成约定页面、逻辑、权限和错误提示。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041C23-5062-4E93-9B75-83356E60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38725"/>
            <a:ext cx="95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1A20F7-4C4A-489D-A7ED-86B422C1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038725"/>
            <a:ext cx="200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验收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8C87B4-52DC-4B8B-A36A-7734484B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503872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按任务清单复核，记录问题与处理结果。</a:t>
            </a:r>
          </a:p>
        </p:txBody>
      </p:sp>
    </p:spTree>
    <p:extLst>
      <p:ext uri="{BB962C8B-B14F-4D97-AF65-F5344CB8AC3E}">
        <p14:creationId xmlns:p14="http://schemas.microsoft.com/office/powerpoint/2010/main" val="5260921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01809d5b542a0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698DCE-B4A0-459E-9198-3B2B1462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8E93CF-0445-4A31-96F8-74B8CF49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50AFBE-D649-40DF-BB08-514E3EB9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3406A-5765-4B6E-98FF-F7976AAA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824F7-6C55-4496-9A9F-CC12B02E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815A55-273D-4EAE-9526-FFCE7DB1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A6646E-2E05-4EA0-AB58-68E2A3BA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36B305-595B-4343-ACC4-708B790C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A5A3EA-8355-4130-816E-A564319D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AF2A3A-9D68-4F20-95A7-FC0C9CBBF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9DC46-793A-4AC8-AE79-DD4C48A3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交付物，应当支持后续使用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E253E8-259C-4D40-8C01-61511961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文件名称可以不同，但用途需要清楚。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CD633D-29EB-4C45-8783-A6A37BAC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525780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994021-B982-4A9F-A97B-6ADA8B17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57500"/>
            <a:ext cx="4714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需求与范围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A126EC-1375-48C5-9713-42CDCB01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29000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说明做什么、谁来用、哪些暂不包含。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8C703D-28DF-4C51-9D04-E504F93C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2667000"/>
            <a:ext cx="525780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40516F-0E2E-472E-8FB1-1DA2F66C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857500"/>
            <a:ext cx="4714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页面与功能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844F85-DAD6-4F38-A744-3BE8D1D3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29000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提供约定的页面、操作逻辑和状态反馈。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D68C32-0E17-454D-8D0A-4505436D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52925"/>
            <a:ext cx="525780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593BBB-433A-44B6-AAF3-188E995A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43425"/>
            <a:ext cx="4714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验证记录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DF4887-6EAD-44D6-80D2-16F40F6DF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14925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列出检查条件、结果及尚未解决的问题。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F8FCDB-3533-42E2-BAA1-1CA9675E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52925"/>
            <a:ext cx="525780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AF1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3DCC2F-C8E3-4532-8C80-F276745A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543425"/>
            <a:ext cx="4714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使用与交接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0B9EF9-35F9-468C-AF86-A930B53C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114925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说明怎样操作、怎样备份、出现问题找谁。</a:t>
            </a:r>
          </a:p>
        </p:txBody>
      </p:sp>
    </p:spTree>
    <p:extLst>
      <p:ext uri="{BB962C8B-B14F-4D97-AF65-F5344CB8AC3E}">
        <p14:creationId xmlns:p14="http://schemas.microsoft.com/office/powerpoint/2010/main" val="16165737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F3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70C34A-43A7-473C-AB7E-7550F7DF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0A4B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025AF-340B-493C-80E5-E0B4599C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AF80CA-99A4-42CE-B59A-7838AF07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17C491-A6C3-45AC-97F4-E88185A1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FCB019-9EB1-434E-A94D-57375CCC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7A2FAC-7F7E-4802-8737-1F30B5BD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8B19A-E784-4539-8D3B-CBCD3E94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C71705-7265-4283-BEF9-C626A9B1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37E7E-C9A8-46AA-B415-195BCC23F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6B1891-90CC-45E9-A211-A5B636711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7AE465-1D86-4098-94D2-F5D1BE2B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342C85-6406-444F-9A0D-EC7EC14D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D2CB92-36B1-4B2E-82B1-919C4441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1504EA-C3AE-47CE-A610-25868138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657475"/>
            <a:ext cx="866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7D3879-651A-4AE6-8E51-F8D78200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86125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AF0D50-36D8-4219-AD83-84A8ABE51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286125"/>
            <a:ext cx="866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38526-541C-4E71-865A-391E90A4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14775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F75180-887F-4931-88B8-18A00C1D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14775"/>
            <a:ext cx="866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866179-9FA8-4E3C-85A7-499A76FB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43425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66433A-3AF4-4298-BAC6-97CDCE334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43425"/>
            <a:ext cx="866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D5745E-9705-4869-8E62-F597C560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72075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2B8716-9AE3-41A7-BBB0-2D3798F7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172075"/>
            <a:ext cx="866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0FD70C-6302-48F5-B478-5B772E8B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B399F4-1E31-4C85-AA55-C0F5F0E1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0D43F7-14B7-4C64-85A1-4614BFBF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资料从整理到确认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FD898E-4191-4E1A-BAE0-7F3B45423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B6259E-6187-43DE-8EA4-B29959FD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074A396-8805-4856-9D54-EF396A617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66925"/>
            <a:ext cx="7048500" cy="3667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EDED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11E6E0-3457-49DC-9597-5867F420E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66925"/>
            <a:ext cx="7048500" cy="466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13B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504FE3E-7745-4070-A81C-BA8D52232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71700"/>
            <a:ext cx="523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资料目录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C211F1-3839-47C8-BFF7-3E63EE32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00275"/>
            <a:ext cx="116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编辑视图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CC2C3A8-E43F-44A1-BBF6-EC514AAD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705100"/>
            <a:ext cx="14859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AF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834C1A-0D3B-4267-95A8-0F32F069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924175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公司介绍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DC00AC3-17F3-4719-B206-B6C6E4B1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448050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业务范围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53A54A2-9FBA-48AE-B185-16B878E5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971925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视觉资产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3773E5F-E224-427F-AC81-3EEF47E7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495800"/>
            <a:ext cx="12001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历史版本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3A170B-C3C4-46E0-96FC-29319809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705100"/>
            <a:ext cx="50101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ACD204C-910B-4865-A770-0FA9BBF88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905125"/>
            <a:ext cx="4505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公司介绍 / 内容确认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E78B393-8759-490E-A3C5-2E4F1641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3476625"/>
            <a:ext cx="42957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37E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37E80"/>
                </a:solidFill>
                <a:latin typeface="Microsoft YaHei"/>
                <a:ea typeface="Microsoft YaHei"/>
                <a:cs typeface="Microsoft YaHei"/>
              </a:rPr>
              <a:t>当前状态：草稿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4DF8808-9D57-46BC-B2C5-03AD921C7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94335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服务对象与适用场景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4D888B6-99D8-4466-B2EB-6C682A62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25767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业务范围与交付内容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2AAA2CD-DA34-42F5-B310-11605014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5720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咨询入口与使用范围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947255B-3BCB-4485-B371-B6A4945D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5105400"/>
            <a:ext cx="138112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7E8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95FE4C5-D7E7-4786-9038-43CA3760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5133975"/>
            <a:ext cx="10763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保存草稿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F56370B-48ED-4378-A430-8B8F9BDA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13397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返回修改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160E562-3066-4A02-A8A7-98F9DA44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447925"/>
            <a:ext cx="32385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目录、条目和确认结果分别呈现。使用者能够查看当前内容、返回修改，再确认要保存的版本。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BA26AF1-3E84-4CE9-AB23-FAE60530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4953000"/>
            <a:ext cx="32099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界面设计</a:t>
            </a:r>
          </a:p>
          <a:p xmlns:a="http://schemas.openxmlformats.org/drawingml/2006/main">
            <a:pPr>
              <a:defRPr sz="14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未连接后台</a:t>
            </a:r>
          </a:p>
        </p:txBody>
      </p:sp>
    </p:spTree>
    <p:extLst>
      <p:ext uri="{BB962C8B-B14F-4D97-AF65-F5344CB8AC3E}">
        <p14:creationId xmlns:p14="http://schemas.microsoft.com/office/powerpoint/2010/main" val="13855138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224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d5575476744df6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5F458-989B-4807-ABB2-7F60D8B5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EC3AC-517A-4BED-A90B-D1D2443B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31BE3-890D-49AB-B2AE-7F497D3E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5B47B-EF3D-4AB1-9A4A-406CAC65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38BDE-C25C-4AD6-B2D2-21BB0415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3F9652-2960-47AC-8951-337FD349E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C9D22-D98C-4CB7-8818-8BCCED02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澄芯科技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1B0BAF-E156-455F-9C27-A54022718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3AFA25-2B0B-498C-B710-C3DC76B2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F0DD9D-AA65-49F3-9961-B18723FB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先把任务说清楚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F3B3D3-2824-4169-B654-D3DDBC0F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再决定页面、功能与技术安排。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55FB7D-7F09-4D08-B0AA-0BF0411D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14650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谁来使用？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655C5E-CCCA-4982-9790-2C6F1166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14650"/>
            <a:ext cx="523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要完成什么动作？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191DF3-DD11-4B8E-A5F3-2D902376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10050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现在卡在哪里？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71ECB6-2426-4900-AB17-98C8795D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10050"/>
            <a:ext cx="523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B2241"/>
                </a:solidFill>
                <a:latin typeface="Microsoft YaHei"/>
                <a:ea typeface="Microsoft YaHei"/>
                <a:cs typeface="Microsoft YaHei"/>
              </a:rPr>
              <a:t>怎样判断做对了？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18E6F9-D123-4F95-8D0B-FACA618C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4357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2879D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7110802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2026-09-27T06:21:38.2100000Z</dcterms:created>
  <dcterms:modified xsi:type="dcterms:W3CDTF">2026-09-27T06:21:38.2100000Z</dcterms:modified>
</coreProperties>
</file>