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2c5ac8407748ac" /><Relationship Type="http://schemas.openxmlformats.org/officeDocument/2006/relationships/extended-properties" Target="/docProps/app.xml" Id="R73fd0c27bf4a4802" /><Relationship Type="http://schemas.openxmlformats.org/officeDocument/2006/relationships/officeDocument" Target="/ppt/presentation.xml" Id="Re647d49110fb46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8a07cfbbe24a40"/>
  </p:sldMasterIdLst>
  <p:notesMasterIdLst>
    <p:notesMasterId xmlns:r="http://schemas.openxmlformats.org/officeDocument/2006/relationships" r:id="R4245ed5eeed64878"/>
  </p:notesMasterIdLst>
  <p:sldIdLst>
    <p:sldId xmlns:r="http://schemas.openxmlformats.org/officeDocument/2006/relationships" id="256" r:id="R8de072bfc19044bd"/>
    <p:sldId xmlns:r="http://schemas.openxmlformats.org/officeDocument/2006/relationships" id="257" r:id="R3e1348eb1f344a34"/>
    <p:sldId xmlns:r="http://schemas.openxmlformats.org/officeDocument/2006/relationships" id="258" r:id="Rdcc2bc9712ba4e50"/>
    <p:sldId xmlns:r="http://schemas.openxmlformats.org/officeDocument/2006/relationships" id="259" r:id="R5bed6d8cd91a4bc9"/>
    <p:sldId xmlns:r="http://schemas.openxmlformats.org/officeDocument/2006/relationships" id="260" r:id="R809d824baee74455"/>
    <p:sldId xmlns:r="http://schemas.openxmlformats.org/officeDocument/2006/relationships" id="261" r:id="Rb271581fbf154fae"/>
    <p:sldId xmlns:r="http://schemas.openxmlformats.org/officeDocument/2006/relationships" id="262" r:id="R8be9d61c37924c4b"/>
    <p:sldId xmlns:r="http://schemas.openxmlformats.org/officeDocument/2006/relationships" id="263" r:id="Re2218e73ed8b424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0df87b1aff4361" /><Relationship Type="http://schemas.openxmlformats.org/officeDocument/2006/relationships/slideMaster" Target="/ppt/slideMasters/slideMaster1.xml" Id="Rf98a07cfbbe24a40" /><Relationship Type="http://schemas.openxmlformats.org/officeDocument/2006/relationships/notesMaster" Target="/ppt/notesMasters/notesMaster1.xml" Id="R4245ed5eeed64878" /><Relationship Type="http://schemas.openxmlformats.org/officeDocument/2006/relationships/presProps" Target="/ppt/presProps.xml" Id="R653e70f82a8142d4" /><Relationship Type="http://schemas.openxmlformats.org/officeDocument/2006/relationships/tableStyles" Target="/ppt/tableStyles.xml" Id="R738e3374abfe411c" /><Relationship Type="http://schemas.openxmlformats.org/officeDocument/2006/relationships/slide" Target="/ppt/slides/slide1.xml" Id="R8de072bfc19044bd" /><Relationship Type="http://schemas.openxmlformats.org/officeDocument/2006/relationships/slide" Target="/ppt/slides/slide2.xml" Id="R3e1348eb1f344a34" /><Relationship Type="http://schemas.openxmlformats.org/officeDocument/2006/relationships/slide" Target="/ppt/slides/slide3.xml" Id="Rdcc2bc9712ba4e50" /><Relationship Type="http://schemas.openxmlformats.org/officeDocument/2006/relationships/slide" Target="/ppt/slides/slide4.xml" Id="R5bed6d8cd91a4bc9" /><Relationship Type="http://schemas.openxmlformats.org/officeDocument/2006/relationships/slide" Target="/ppt/slides/slide5.xml" Id="R809d824baee74455" /><Relationship Type="http://schemas.openxmlformats.org/officeDocument/2006/relationships/slide" Target="/ppt/slides/slide6.xml" Id="Rb271581fbf154fae" /><Relationship Type="http://schemas.openxmlformats.org/officeDocument/2006/relationships/slide" Target="/ppt/slides/slide7.xml" Id="R8be9d61c37924c4b" /><Relationship Type="http://schemas.openxmlformats.org/officeDocument/2006/relationships/slide" Target="/ppt/slides/slide8.xml" Id="Re2218e73ed8b42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8b954171d14c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a1e8a1fd5240de" /><Relationship Type="http://schemas.openxmlformats.org/officeDocument/2006/relationships/notesMaster" Target="/ppt/notesMasters/notesMaster1.xml" Id="R8cbe4cdf8c2646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d7a7b6e7f9d4aca" /><Relationship Type="http://schemas.openxmlformats.org/officeDocument/2006/relationships/notesMaster" Target="/ppt/notesMasters/notesMaster1.xml" Id="R3a406f670c0e45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e5a5690ff74978" /><Relationship Type="http://schemas.openxmlformats.org/officeDocument/2006/relationships/notesMaster" Target="/ppt/notesMasters/notesMaster1.xml" Id="R4543dae6cd2448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563c66542040e9" /><Relationship Type="http://schemas.openxmlformats.org/officeDocument/2006/relationships/notesMaster" Target="/ppt/notesMasters/notesMaster1.xml" Id="R9418b14aa2a8409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448875d80a46b6" /><Relationship Type="http://schemas.openxmlformats.org/officeDocument/2006/relationships/notesMaster" Target="/ppt/notesMasters/notesMaster1.xml" Id="R4e6d8b1b7f7741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fb5689862304c83" /><Relationship Type="http://schemas.openxmlformats.org/officeDocument/2006/relationships/notesMaster" Target="/ppt/notesMasters/notesMaster1.xml" Id="R84760af1c54045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6bc72eb2d84297" /><Relationship Type="http://schemas.openxmlformats.org/officeDocument/2006/relationships/notesMaster" Target="/ppt/notesMasters/notesMaster1.xml" Id="R93c4cb2bdef440a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8899bf418f4b69" /><Relationship Type="http://schemas.openxmlformats.org/officeDocument/2006/relationships/notesMaster" Target="/ppt/notesMasters/notesMaster1.xml" Id="R863f18753c6947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4165a3a1c147d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13abd33811459d" /><Relationship Type="http://schemas.openxmlformats.org/officeDocument/2006/relationships/slideLayout" Target="/ppt/slideLayouts/slideLayout1.xml" Id="Ra5376f962a3e42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376f962a3e42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608295b414c08" /><Relationship Type="http://schemas.openxmlformats.org/officeDocument/2006/relationships/image" Target="/ppt/media/image.png" Id="R9945f75a47914d3c" /><Relationship Type="http://schemas.openxmlformats.org/officeDocument/2006/relationships/notesSlide" Target="/ppt/notesSlides/notesSlide1.xml" Id="Rd6c10c3a7eb646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58b8963754d6b" /><Relationship Type="http://schemas.openxmlformats.org/officeDocument/2006/relationships/notesSlide" Target="/ppt/notesSlides/notesSlide2.xml" Id="R24e9ef18586742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6bc10ae4364d9f" /><Relationship Type="http://schemas.openxmlformats.org/officeDocument/2006/relationships/image" Target="/ppt/media/image2.png" Id="Ra18b26becba544e4" /><Relationship Type="http://schemas.openxmlformats.org/officeDocument/2006/relationships/notesSlide" Target="/ppt/notesSlides/notesSlide3.xml" Id="Rf6c13abe2eda49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671d3a8c864b39" /><Relationship Type="http://schemas.openxmlformats.org/officeDocument/2006/relationships/notesSlide" Target="/ppt/notesSlides/notesSlide4.xml" Id="R8ae950f9e3f740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87993c2da94bfa" /><Relationship Type="http://schemas.openxmlformats.org/officeDocument/2006/relationships/notesSlide" Target="/ppt/notesSlides/notesSlide5.xml" Id="Rd71d188628c74a2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f748300e4409e" /><Relationship Type="http://schemas.openxmlformats.org/officeDocument/2006/relationships/image" Target="/ppt/media/image3.png" Id="Rebb22707445641c5" /><Relationship Type="http://schemas.openxmlformats.org/officeDocument/2006/relationships/notesSlide" Target="/ppt/notesSlides/notesSlide6.xml" Id="R2171f96367cb4a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cf9a07ec714a79" /><Relationship Type="http://schemas.openxmlformats.org/officeDocument/2006/relationships/notesSlide" Target="/ppt/notesSlides/notesSlide7.xml" Id="R4473902627ed4a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973e1d57d2456b" /><Relationship Type="http://schemas.openxmlformats.org/officeDocument/2006/relationships/image" Target="/ppt/media/image4.png" Id="R96b9325e15ae4fe7" /><Relationship Type="http://schemas.openxmlformats.org/officeDocument/2006/relationships/image" Target="/ppt/media/image5.png" Id="R981e77a05ec14fd5" /><Relationship Type="http://schemas.openxmlformats.org/officeDocument/2006/relationships/notesSlide" Target="/ppt/notesSlides/notesSlide8.xml" Id="Rd52d7933dbda4c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2F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45f75a47914d3c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EACBD4-C874-43CA-A3ED-BA848AF82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928E87-4455-4655-904C-A3807541E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15AD28-BB4F-425F-B4CE-E01B8203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让体验清晰流动</a:t>
            </a:r>
          </a:p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数字与界面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B40BCC-6795-42D7-92C0-D1567B25E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1C7E7-8333-4D7C-BAD4-244B5CAD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16874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DF5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0C6A12-8078-431F-9099-815823FB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D31B29-9B0C-4425-9B59-8CE834C9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EE6AA-3080-4B56-A255-30A1041D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CCC04B-7EFB-479E-BFEB-67522B754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0EDD4-4718-4495-AD2D-DA572E0BB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CE63F1-AD42-4EE7-BF22-151D4CC5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65D29C-9A65-4BBE-9F42-E9C33CE82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F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E8FB6D-EC94-4F59-90DE-C316BDA1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B4859A-F2F0-4346-8C1E-38776FF3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7E4E1E-FFB1-43DE-B1D5-E4564E3F8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234B0F-3D06-4149-8DA0-1F0024598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用户来这里，要完成什么？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828931-CD0F-478B-AC6D-1DE700D01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澈域 / 资料查询与需求整理的界面提案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D1E530-17FA-4D6A-A323-10437960C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3238500" cy="1819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F3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A8C32B-FC20-4792-B1A7-678BAC0F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67050"/>
            <a:ext cx="2667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找到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478199-154A-49B6-BC74-AD598689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5762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目录 / 搜索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3FD9F1-B86C-43F1-8ABE-8A7DD827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533775"/>
            <a:ext cx="3238500" cy="1819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C7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2F650F-744C-4483-B5D2-2B5B16221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838575"/>
            <a:ext cx="2667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理解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CE6864-1C4F-431C-BA97-2D9304B66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629150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条件 / 资料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956B8F-31A4-423D-8EF3-3596193A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762250"/>
            <a:ext cx="3238500" cy="1819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F3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E0F7C7-22B6-4FCE-9CBE-F1B585B1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067050"/>
            <a:ext cx="2667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继续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1969B2-DE74-4D63-82D7-4C844537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85762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整理 / 确认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E218CC-9E03-4A26-91D5-30E4FC524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3405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每一步只突出当前最重要的行动。</a:t>
            </a:r>
          </a:p>
        </p:txBody>
      </p:sp>
    </p:spTree>
    <p:extLst>
      <p:ext uri="{BB962C8B-B14F-4D97-AF65-F5344CB8AC3E}">
        <p14:creationId xmlns:p14="http://schemas.microsoft.com/office/powerpoint/2010/main" val="1449349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DF5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8b26becba544e4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B9CF4-EF89-47D4-B4AE-858557C5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DF9004-0CCC-477D-8011-565AA228B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9EB3C0-CB8D-469C-9B94-6345EDB0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EFA0C9-59AA-4E41-BF8D-55800592C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710EB2-1C46-4F70-9D69-D4CA37AB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156599-3EB4-4D62-BB60-A953F11F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D89CB-4033-42D8-BE03-CF532B8C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F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5A57B8-5EA2-4A3F-BA24-B0A0A137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77664B-3859-457B-9D33-760CAF28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677FDB-3740-4AB5-B8DA-84F3CF4D4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C85679-6448-4F88-BFE3-8BDC29D6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先把入口理清楚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E43E67-7DE5-4935-88CB-0AC29E66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服务目录界面设计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173BE5-6CFE-4B8B-BAD2-150B3259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05075"/>
            <a:ext cx="10906125" cy="3571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F4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C68F97-C607-4D1E-9D22-877362F8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05075"/>
            <a:ext cx="2314575" cy="3571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F3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C20A2D-D152-4AC4-8F07-8F0ABDC84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52725"/>
            <a:ext cx="180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澈域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AA74D-A06C-4E78-A9A9-46174AD52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33800"/>
            <a:ext cx="180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服务目录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70A61E-B0E5-4B13-ADA8-73983E49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62450"/>
            <a:ext cx="180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资料查询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59ED43-B9F9-4009-A669-CCFAE170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91100"/>
            <a:ext cx="180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需求整理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8DDFDD-B12A-44EC-854C-30883F15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714625"/>
            <a:ext cx="8039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FDD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B3BAB0-05D8-46C3-958B-E521A651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2847975"/>
            <a:ext cx="7448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按名称或用途查找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C1C658-01F8-425D-B0E6-11FCB81D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467100"/>
            <a:ext cx="2571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资料查询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B9D799-8DC7-410B-BBA7-406164B7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495675"/>
            <a:ext cx="4648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浏览已有说明与使用条件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23416C-F513-42B6-A525-0CCBCB721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3467100"/>
            <a:ext cx="61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D4D75A-884A-47A5-A1CC-DB155C76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09925" y="4076700"/>
            <a:ext cx="80295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FD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3537445-7E28-4F44-9DAA-60220DC5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257675"/>
            <a:ext cx="2571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需求整理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43AE588-A9ED-4812-8D66-3A48EBBCC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286250"/>
            <a:ext cx="4648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按用途梳理现有资料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C405C09-9ABB-4B83-97E8-5F56C135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4257675"/>
            <a:ext cx="61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3D7B4FF-B0B0-44C5-81FE-C2086D28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09925" y="4867275"/>
            <a:ext cx="80295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FD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69302A8-B894-42EB-924B-7B18DBF5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048250"/>
            <a:ext cx="2571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进度查看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447BACD-A919-4F05-BA45-F8A973F9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076825"/>
            <a:ext cx="4648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查看当前状态与下一步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F59B06D-15EF-4037-9D2A-CCB507E3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5048250"/>
            <a:ext cx="61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15F14F8-9893-451A-9E55-9F6E981FB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09925" y="5657850"/>
            <a:ext cx="80295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DFDD"/>
            </a:solidFill>
          </a:ln>
        </p:spPr>
      </p:sp>
    </p:spTree>
    <p:extLst>
      <p:ext uri="{BB962C8B-B14F-4D97-AF65-F5344CB8AC3E}">
        <p14:creationId xmlns:p14="http://schemas.microsoft.com/office/powerpoint/2010/main" val="12081138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2F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6795D-0225-4030-BAD0-181437B2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3D8FD-457E-43D3-92E8-12A811E0D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F29FF9-2C1C-4A91-9722-A73A0C5E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03E02-0410-4388-A819-42A3FD6A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BC765F-FA1F-4A4A-AECA-4B8250B66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F9FA47-F2BF-404A-AAD3-38D1A31F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8C43B-9572-4B82-A3EA-18B03E85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F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89D84C-24BF-419D-ADB3-9A976A94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B497FA-96F6-4F6C-8E63-DC99C7435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4B54FD-5149-4068-8102-06CEE77A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F230A-050C-4EAA-B187-2BC08B15A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重要信息在前，下一步可见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6BE90F-936F-4134-9553-FD22EFC8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需求详情界面设计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418271-4656-42E7-8110-E2C204DDA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68865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FD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92F551-49D4-4F80-9F98-707FFA775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09875"/>
            <a:ext cx="638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整理一份对外介绍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FD03E6-8D6F-4C46-B220-1672AD8A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05225"/>
            <a:ext cx="1162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用途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3CB983-3855-4448-898D-FA7D6A67C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4575" y="3705225"/>
            <a:ext cx="4810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拜访 / 汇报 / 线上展示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DCA23E-B5B3-45B7-AF10-3B95BC1D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33875"/>
            <a:ext cx="1162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已有资料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7DA037-AA96-4923-8038-283DB43BB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4575" y="4333875"/>
            <a:ext cx="4810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文字、图片与可用版本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21DFFB-2475-4F4E-BDFD-D5AADA95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62525"/>
            <a:ext cx="1162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希望解决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0B946D-10A4-497B-A94F-692D3C41E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4575" y="4962525"/>
            <a:ext cx="4810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内容分散，介绍重点不清晰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BDBB96-32CE-4DF8-B9DE-FD58E62E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571750"/>
            <a:ext cx="34671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F3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2FFD1B-8774-4C3F-BBD9-E2A868400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828925"/>
            <a:ext cx="2886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下一步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32472C-D78A-493E-B58C-5BB018A0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676650"/>
            <a:ext cx="28670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核对以上信息，</a:t>
            </a:r>
          </a:p>
          <a:p xmlns:a="http://schemas.openxmlformats.org/drawingml/2006/main">
            <a:pPr>
              <a:buNone/>
              <a:defRPr sz="21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再形成需求摘要。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E00CA8-AAB7-42F0-8F3A-7E687C310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172075"/>
            <a:ext cx="2924175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C7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E16020-AF33-4A65-AE66-71AE0D2D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5219700"/>
            <a:ext cx="26003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继续整理 →</a:t>
            </a:r>
          </a:p>
        </p:txBody>
      </p:sp>
    </p:spTree>
    <p:extLst>
      <p:ext uri="{BB962C8B-B14F-4D97-AF65-F5344CB8AC3E}">
        <p14:creationId xmlns:p14="http://schemas.microsoft.com/office/powerpoint/2010/main" val="4090269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DF5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283147-7F11-49BA-9AD4-83934360B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8E7BA2-095E-493C-9E18-F3BF4D7D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23CDA-7831-4318-836A-3EF076BB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ADBCA-6924-49F3-B602-548ACCED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48582-0922-43F7-A6FD-31680E504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A4F6A2-134F-4A2E-8DF6-B9535AB8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4BB3B8-35C7-45FE-B9FA-0113DA32F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F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18C4AF-27F2-4247-BF3A-FF5809FA3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FA07BE-59A8-4403-B260-4BB6E81A5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D1094B-7348-483F-BCBE-BEB482E1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EF7FB2-414A-4A15-ADCE-9544F35D9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反馈说清楚，也给出退路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07645B-9C9A-4218-9F1C-501A9D9F5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界面状态设计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BAF1B2-2D55-4876-9AFB-DE80D294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95575"/>
            <a:ext cx="3419475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FD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9BF042-20E6-4B69-AA72-A578C7E3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95575"/>
            <a:ext cx="341947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C7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E3433-A66F-4F3D-8E80-0E6424608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384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已整理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E858A8-7DE1-47D1-AFDB-7D801F61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9718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摘要已在本页生成。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EB2D6C-A0A4-4B78-9ACF-78E84B37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00625"/>
            <a:ext cx="29718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C7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589EF5-FB0A-4A8E-BA89-D3DA8639A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067300"/>
            <a:ext cx="26384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返回修改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C2482B-E358-4F21-A77B-EB472BC7D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95575"/>
            <a:ext cx="3419475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FD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66B65F-F98A-41B1-B804-D0692820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95575"/>
            <a:ext cx="341947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F3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D0090C-7B87-42D6-A2F3-0D0E0C5D9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28384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暂无匹配内容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21C0F2-6CE2-4AB4-A1E8-3105DFC2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695700"/>
            <a:ext cx="29718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换关键词，或回到目录。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B4A4AB-1582-42F3-8762-A4F3E624B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5000625"/>
            <a:ext cx="29718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F3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B1443A-8E82-4258-865E-E448BA3CD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067300"/>
            <a:ext cx="26384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回到目录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8B4236-B7FA-465E-9553-FF72607A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695575"/>
            <a:ext cx="3419475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FDD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B493BE-4D41-481F-B010-F1F2B5EB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695575"/>
            <a:ext cx="341947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7633D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8A4615-B5AC-4BE9-B93C-B5276F50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384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还有一项未选择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8673F6-3CA5-41E4-8866-33BAD7B34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95700"/>
            <a:ext cx="29718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请选择资料用途后继续。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601279E-9D11-49A1-82C6-DCE30ECB2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000625"/>
            <a:ext cx="29718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7633D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356952A-CF6E-4806-8A94-C20F716D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5067300"/>
            <a:ext cx="26384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补充用途</a:t>
            </a:r>
          </a:p>
        </p:txBody>
      </p:sp>
    </p:spTree>
    <p:extLst>
      <p:ext uri="{BB962C8B-B14F-4D97-AF65-F5344CB8AC3E}">
        <p14:creationId xmlns:p14="http://schemas.microsoft.com/office/powerpoint/2010/main" val="17676307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DF5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b22707445641c5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B9ECBD-EFCA-4787-9060-F81933B5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6EF9F6-E7BE-4938-B227-04D341E83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6A773E-87C1-4946-9F50-2CDEBE25D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0F3FF-70B0-45A4-B14F-95E4DF74C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794ED6-7693-4A95-B853-80E2DBBC6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5FEFB1-8A31-4B73-9B8A-A5B9DA00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AB7F69-C2FC-43CF-B85F-4EE8EEAE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F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28B087-4215-4EFD-BA09-0DB5C58FB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E9AAB-50FD-4897-A565-572D6AFC7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68C6E5-8C02-4F59-895D-AC96F9DB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F14E4F-0CBC-4DA2-8AA5-5C240FD8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屏幕变小，任务顺序不变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DD4B61-277B-4068-BA83-8CD4FE95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桌面与手机界面设计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3BF474-04B7-4861-B553-FE15965A9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09850"/>
            <a:ext cx="6991350" cy="3314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F3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5EF8B3-6451-4578-BEFE-CF1E6896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81300"/>
            <a:ext cx="6667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C7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4129BE-0586-4A7A-9A28-0D5EB48D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95650"/>
            <a:ext cx="58959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服务说明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E6CD54-94DA-4FAE-8A7B-4CC848AB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076700"/>
            <a:ext cx="585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用途 → 已有资料 → 需求摘要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15504C-E444-400F-9975-97A69450E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5200650"/>
            <a:ext cx="2181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C7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9B6A58-6EE1-47E8-8483-421C45F03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5257800"/>
            <a:ext cx="1714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继续整理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20FDC4-CB72-49F8-8420-A18ACD8A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447925"/>
            <a:ext cx="2286000" cy="3600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F3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B9ED66-82DC-45DF-8816-E8385A23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09850"/>
            <a:ext cx="20002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C7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C3C44E-38D4-4B50-95E6-1C866BD3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200400"/>
            <a:ext cx="18954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服务说明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99EC96-A782-4595-B3E5-91655EF8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914775"/>
            <a:ext cx="186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用途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6A0B1A-F93D-4A93-8C91-8837028D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362450"/>
            <a:ext cx="186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已有资料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CBAC79-BAC0-42DA-971A-F5212F20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810125"/>
            <a:ext cx="186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需求摘要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3BAB01-698B-4F52-B4BA-E91957A9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381625"/>
            <a:ext cx="18954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C7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56A06B-78D4-4427-B3AD-B0404B94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5438775"/>
            <a:ext cx="1047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EDF5F4"/>
                </a:solidFill>
                <a:latin typeface="Microsoft YaHei"/>
                <a:ea typeface="Microsoft YaHei"/>
                <a:cs typeface="Microsoft YaHei"/>
              </a:rPr>
              <a:t>继续</a:t>
            </a:r>
          </a:p>
        </p:txBody>
      </p:sp>
    </p:spTree>
    <p:extLst>
      <p:ext uri="{BB962C8B-B14F-4D97-AF65-F5344CB8AC3E}">
        <p14:creationId xmlns:p14="http://schemas.microsoft.com/office/powerpoint/2010/main" val="9444855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DF5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28436D-EFDE-448D-B571-52B7B7EB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87CD2D-B76D-42FA-ADCF-7BC1631CE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8DEE62-117D-4F54-A9FC-460AB2E7D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0F325-1F50-4FAF-B9CF-02DBE515A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B02F1A-F887-4859-B71A-DF162D83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A2C84-44D7-4C61-8362-201F75A9B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A6B7EA-0197-4647-85DF-B7E18D16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EAD34E-9596-4170-9635-842911D6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A88C7-023B-4179-99D1-3C2295DBC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52F4A3-02F2-466D-B65D-2F816A79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8BD0E9-259A-45E0-B6F5-BF76813E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0250D8-6CD9-4F47-8284-B1E44AD6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A46CEC-AB21-49B2-BBE8-4EA5DEFE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28900"/>
            <a:ext cx="228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2C01A-11CD-4909-AE70-DB3827C7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2667000"/>
            <a:ext cx="81819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5AF911-19F9-4328-9E8C-51536D28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314700"/>
            <a:ext cx="108585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DDFDD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8A758A-12BE-4ACB-80A2-67CB39DF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67100"/>
            <a:ext cx="228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14926F-2B56-4F53-8BB3-849D32451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3505200"/>
            <a:ext cx="81819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D1E285-3B9E-4714-8D96-5E88BB169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4152900"/>
            <a:ext cx="108585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DDFDD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E3A3AA-9793-4D3F-95AE-8817F830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05300"/>
            <a:ext cx="228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9644D5-B2D7-4337-84A4-371AC79B8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4343400"/>
            <a:ext cx="81819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BADC3E-FC27-43A2-BB7F-D3E0A03F3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4991100"/>
            <a:ext cx="108585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DDFDD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DA0804-319F-43D8-BA53-6E5274D16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43500"/>
            <a:ext cx="228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F7B43E-A7B5-437E-9133-AD7B141A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5181600"/>
            <a:ext cx="81819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0D4201-F7A4-485C-A743-233C8B32A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5829300"/>
            <a:ext cx="108585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DDFDD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B38416-C9CC-462D-9049-56953060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F4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1FAF5F-7455-4C20-91E3-B9B5CCCD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5ABBFD-B584-404F-94B0-7670FE36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权限与操作在界面中可见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95023C1-309A-4790-826C-24F2B26D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02899B6-9D06-474E-AA44-94D4F2F8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A41D6C9-97A0-4652-B542-E72F2D3E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66925"/>
            <a:ext cx="7048500" cy="3667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EDED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B3488F9-031C-4882-B6DD-9E0F74F0A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66925"/>
            <a:ext cx="7048500" cy="466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13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2F3582A-9374-4791-A99B-AA20EE86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71700"/>
            <a:ext cx="523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资料目录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81D2F18-09E3-4BD0-8DDE-E15100708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00275"/>
            <a:ext cx="1162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编辑视图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D2DD24C-0C4D-441E-9779-95CEA8D8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705100"/>
            <a:ext cx="14859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AF9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10DCF9F-DB73-4858-8937-A5B00313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924175"/>
            <a:ext cx="1200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公司介绍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26DB87B-8DBF-41D1-AE9B-243D323D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448050"/>
            <a:ext cx="1200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3E9A5A6-4A69-4AA2-8793-8FC5C8CC5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971925"/>
            <a:ext cx="1200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视觉资产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32096F0-10ED-4A8F-AD58-B65F392A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495800"/>
            <a:ext cx="1200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历史版本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6BFA968-075C-42A0-AAF6-B9D1C52B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705100"/>
            <a:ext cx="50101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346A3FD-B302-49B4-B1F4-36C42B56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905125"/>
            <a:ext cx="4505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公司介绍 / 内容确认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3838187-2E10-4FEF-A264-5C0CD3DB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3476625"/>
            <a:ext cx="42957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37E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37E80"/>
                </a:solidFill>
                <a:latin typeface="Microsoft YaHei"/>
                <a:ea typeface="Microsoft YaHei"/>
                <a:cs typeface="Microsoft YaHei"/>
              </a:rPr>
              <a:t>当前状态：草稿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1D1E4E5-BAE0-4CDD-8816-5F8DC0E9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4335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服务对象与适用场景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4E876BC-3BB5-4E16-AD34-85B5157A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25767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业务范围与交付内容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2B59773-6B15-4AD4-B3D5-66377382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5720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咨询入口与使用范围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1ED5662-F28F-4AFA-89AE-C091F3C7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5105400"/>
            <a:ext cx="1381125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7E80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4A15B4F-544F-44A8-830F-A54165F9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5133975"/>
            <a:ext cx="10763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保存草稿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6E33B4A-A2E6-4AD8-8B08-396A9D60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13397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返回修改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CFEC544-4330-448F-A02D-D5AE3CB3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447925"/>
            <a:ext cx="32385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只读角色可以查看来源，编辑角色可以修改草稿。保存前给出版本确认，完成后保留返回入口。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243E925-FC74-4F49-9E8E-39F0633E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4953000"/>
            <a:ext cx="32099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界面设计</a:t>
            </a:r>
          </a:p>
          <a:p xmlns:a="http://schemas.openxmlformats.org/drawingml/2006/main">
            <a:pPr>
              <a:defRPr sz="14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未连接后台</a:t>
            </a:r>
          </a:p>
        </p:txBody>
      </p:sp>
    </p:spTree>
    <p:extLst>
      <p:ext uri="{BB962C8B-B14F-4D97-AF65-F5344CB8AC3E}">
        <p14:creationId xmlns:p14="http://schemas.microsoft.com/office/powerpoint/2010/main" val="5698055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2F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b9325e15ae4fe7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7B556C-29B2-4ABF-866D-EDC42051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9A64EA-E415-469B-B09C-56F1B033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8FD4E-1636-4DA4-B2AF-E9E2A2AFC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E96BB-DE80-43DB-9834-7D603939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E57EB-B2AE-458A-B34F-211BE0B0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ADE9CF-F24A-4258-AB74-6C023B4E7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F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3CED90-7214-4C6E-9026-DD8750B81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C15072-7F11-424E-9352-64E304B62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FC637B-B84E-41D0-AF96-D100DBCF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3857F9-9BD4-4E76-9375-120F02EC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让体验，清晰流动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F7E63A-8BB6-40D6-A17F-13F7D759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澈域界面提案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1e77a05ec14fd5"/>
          <a:stretch xmlns:a="http://schemas.openxmlformats.org/drawingml/2006/main"/>
        </p:blipFill>
        <p:spPr>
          <a:xfrm xmlns:a="http://schemas.openxmlformats.org/drawingml/2006/main">
            <a:off x="1235869" y="2552700"/>
            <a:ext cx="5272088" cy="351472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4F99D9-21A0-425C-8C8A-8E77D93A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2752725"/>
            <a:ext cx="37242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找到入口</a:t>
            </a:r>
          </a:p>
          <a:p xmlns:a="http://schemas.openxmlformats.org/drawingml/2006/main">
            <a:pPr>
              <a:buNone/>
              <a:defRPr sz="32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理解内容</a:t>
            </a:r>
          </a:p>
          <a:p xmlns:a="http://schemas.openxmlformats.org/drawingml/2006/main">
            <a:pPr>
              <a:buNone/>
              <a:defRPr sz="32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2F3B"/>
                </a:solidFill>
                <a:latin typeface="Microsoft YaHei"/>
                <a:ea typeface="Microsoft YaHei"/>
                <a:cs typeface="Microsoft YaHei"/>
              </a:rPr>
              <a:t>完成下一步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14B65E-9DCC-4A42-B4E0-5FB7FBA6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5267325"/>
            <a:ext cx="37623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八戒智创设计咨询：</a:t>
            </a:r>
          </a:p>
          <a:p xmlns:a="http://schemas.openxmlformats.org/drawingml/2006/main">
            <a:pPr>
              <a:buNone/>
              <a:def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7C7B"/>
                </a:solidFill>
                <a:latin typeface="Microsoft YaHei"/>
                <a:ea typeface="Microsoft YaHei"/>
                <a:cs typeface="Microsoft YaHei"/>
              </a:rPr>
              <a:t>17709151771</a:t>
            </a:r>
          </a:p>
        </p:txBody>
      </p:sp>
    </p:spTree>
    <p:extLst>
      <p:ext uri="{BB962C8B-B14F-4D97-AF65-F5344CB8AC3E}">
        <p14:creationId xmlns:p14="http://schemas.microsoft.com/office/powerpoint/2010/main" val="19556971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2026-09-27T06:24:57.2590000Z</dcterms:created>
  <dcterms:modified xsi:type="dcterms:W3CDTF">2026-09-27T06:24:57.2590000Z</dcterms:modified>
</coreProperties>
</file>