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2f0b30c1af4100" /><Relationship Type="http://schemas.openxmlformats.org/officeDocument/2006/relationships/extended-properties" Target="/docProps/app.xml" Id="R6c6cd7163fcc4650" /><Relationship Type="http://schemas.openxmlformats.org/officeDocument/2006/relationships/officeDocument" Target="/ppt/presentation.xml" Id="R3411416da5654b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392ae3204d48b2"/>
  </p:sldMasterIdLst>
  <p:notesMasterIdLst>
    <p:notesMasterId xmlns:r="http://schemas.openxmlformats.org/officeDocument/2006/relationships" r:id="R2a7a20cb630f4960"/>
  </p:notesMasterIdLst>
  <p:sldIdLst>
    <p:sldId xmlns:r="http://schemas.openxmlformats.org/officeDocument/2006/relationships" id="256" r:id="R0764d9431b78441a"/>
    <p:sldId xmlns:r="http://schemas.openxmlformats.org/officeDocument/2006/relationships" id="257" r:id="R0c59ac8a9ee74b05"/>
    <p:sldId xmlns:r="http://schemas.openxmlformats.org/officeDocument/2006/relationships" id="258" r:id="R25a50afcf1024c62"/>
    <p:sldId xmlns:r="http://schemas.openxmlformats.org/officeDocument/2006/relationships" id="259" r:id="R0cbeb4ad298e40a0"/>
    <p:sldId xmlns:r="http://schemas.openxmlformats.org/officeDocument/2006/relationships" id="260" r:id="R489cc5a040d84057"/>
    <p:sldId xmlns:r="http://schemas.openxmlformats.org/officeDocument/2006/relationships" id="261" r:id="R05a89191f7e642fb"/>
    <p:sldId xmlns:r="http://schemas.openxmlformats.org/officeDocument/2006/relationships" id="262" r:id="R85d1bf61512e486c"/>
    <p:sldId xmlns:r="http://schemas.openxmlformats.org/officeDocument/2006/relationships" id="263" r:id="R09eec403b7144f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51ce2d05e0493a" /><Relationship Type="http://schemas.openxmlformats.org/officeDocument/2006/relationships/slideMaster" Target="/ppt/slideMasters/slideMaster1.xml" Id="R76392ae3204d48b2" /><Relationship Type="http://schemas.openxmlformats.org/officeDocument/2006/relationships/notesMaster" Target="/ppt/notesMasters/notesMaster1.xml" Id="R2a7a20cb630f4960" /><Relationship Type="http://schemas.openxmlformats.org/officeDocument/2006/relationships/presProps" Target="/ppt/presProps.xml" Id="R373d487e4fa54f53" /><Relationship Type="http://schemas.openxmlformats.org/officeDocument/2006/relationships/tableStyles" Target="/ppt/tableStyles.xml" Id="R2b4e0f70025640da" /><Relationship Type="http://schemas.openxmlformats.org/officeDocument/2006/relationships/slide" Target="/ppt/slides/slide1.xml" Id="R0764d9431b78441a" /><Relationship Type="http://schemas.openxmlformats.org/officeDocument/2006/relationships/slide" Target="/ppt/slides/slide2.xml" Id="R0c59ac8a9ee74b05" /><Relationship Type="http://schemas.openxmlformats.org/officeDocument/2006/relationships/slide" Target="/ppt/slides/slide3.xml" Id="R25a50afcf1024c62" /><Relationship Type="http://schemas.openxmlformats.org/officeDocument/2006/relationships/slide" Target="/ppt/slides/slide4.xml" Id="R0cbeb4ad298e40a0" /><Relationship Type="http://schemas.openxmlformats.org/officeDocument/2006/relationships/slide" Target="/ppt/slides/slide5.xml" Id="R489cc5a040d84057" /><Relationship Type="http://schemas.openxmlformats.org/officeDocument/2006/relationships/slide" Target="/ppt/slides/slide6.xml" Id="R05a89191f7e642fb" /><Relationship Type="http://schemas.openxmlformats.org/officeDocument/2006/relationships/slide" Target="/ppt/slides/slide7.xml" Id="R85d1bf61512e486c" /><Relationship Type="http://schemas.openxmlformats.org/officeDocument/2006/relationships/slide" Target="/ppt/slides/slide8.xml" Id="R09eec403b7144f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d41deb0dc8b4c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146cd76f0b43fa" /><Relationship Type="http://schemas.openxmlformats.org/officeDocument/2006/relationships/notesMaster" Target="/ppt/notesMasters/notesMaster1.xml" Id="Rcdb07afbba2143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59e640426c4503" /><Relationship Type="http://schemas.openxmlformats.org/officeDocument/2006/relationships/notesMaster" Target="/ppt/notesMasters/notesMaster1.xml" Id="R78181a96aa2b49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9a8d58c31942c0" /><Relationship Type="http://schemas.openxmlformats.org/officeDocument/2006/relationships/notesMaster" Target="/ppt/notesMasters/notesMaster1.xml" Id="R317d07edc3414f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7e2d928d3d4742" /><Relationship Type="http://schemas.openxmlformats.org/officeDocument/2006/relationships/notesMaster" Target="/ppt/notesMasters/notesMaster1.xml" Id="R86f9e581ed5c40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fd36b148804afd" /><Relationship Type="http://schemas.openxmlformats.org/officeDocument/2006/relationships/notesMaster" Target="/ppt/notesMasters/notesMaster1.xml" Id="R452584a06c5d4d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b040390a1044ebe" /><Relationship Type="http://schemas.openxmlformats.org/officeDocument/2006/relationships/notesMaster" Target="/ppt/notesMasters/notesMaster1.xml" Id="R512ffbbdc4b5427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ed48880a92648aa" /><Relationship Type="http://schemas.openxmlformats.org/officeDocument/2006/relationships/notesMaster" Target="/ppt/notesMasters/notesMaster1.xml" Id="Ra297e5fdacce42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663bcc6cb14e50" /><Relationship Type="http://schemas.openxmlformats.org/officeDocument/2006/relationships/notesMaster" Target="/ppt/notesMasters/notesMaster1.xml" Id="R35261806a6d247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3b51a9f90f46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b15126097549a3" /><Relationship Type="http://schemas.openxmlformats.org/officeDocument/2006/relationships/slideLayout" Target="/ppt/slideLayouts/slideLayout1.xml" Id="Rae4cc109f4c84c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4cc109f4c84c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56be170683465b" /><Relationship Type="http://schemas.openxmlformats.org/officeDocument/2006/relationships/image" Target="/ppt/media/image.png" Id="R5fdd877894a74e1c" /><Relationship Type="http://schemas.openxmlformats.org/officeDocument/2006/relationships/notesSlide" Target="/ppt/notesSlides/notesSlide1.xml" Id="R9b44dc152eac49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dc6ccd9414786" /><Relationship Type="http://schemas.openxmlformats.org/officeDocument/2006/relationships/image" Target="/ppt/media/image2.png" Id="R5276d923b6004fc4" /><Relationship Type="http://schemas.openxmlformats.org/officeDocument/2006/relationships/notesSlide" Target="/ppt/notesSlides/notesSlide2.xml" Id="R6c7c724c46a948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2cfcbdef648b3" /><Relationship Type="http://schemas.openxmlformats.org/officeDocument/2006/relationships/image" Target="/ppt/media/image3.png" Id="Refb3fcf973344ad3" /><Relationship Type="http://schemas.openxmlformats.org/officeDocument/2006/relationships/notesSlide" Target="/ppt/notesSlides/notesSlide3.xml" Id="Rf3ff1757510942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a876726d4f465b" /><Relationship Type="http://schemas.openxmlformats.org/officeDocument/2006/relationships/notesSlide" Target="/ppt/notesSlides/notesSlide4.xml" Id="Re9d896e13ddd49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4a72d735f48cb" /><Relationship Type="http://schemas.openxmlformats.org/officeDocument/2006/relationships/notesSlide" Target="/ppt/notesSlides/notesSlide5.xml" Id="R1233970409c447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0a81ac0bb43d7" /><Relationship Type="http://schemas.openxmlformats.org/officeDocument/2006/relationships/image" Target="/ppt/media/image4.png" Id="R781840cfd1b94aca" /><Relationship Type="http://schemas.openxmlformats.org/officeDocument/2006/relationships/notesSlide" Target="/ppt/notesSlides/notesSlide6.xml" Id="R3a57873a89cb44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b6fbccdbb4f95" /><Relationship Type="http://schemas.openxmlformats.org/officeDocument/2006/relationships/image" Target="/ppt/media/image5.png" Id="R191e7c7d0b064900" /><Relationship Type="http://schemas.openxmlformats.org/officeDocument/2006/relationships/notesSlide" Target="/ppt/notesSlides/notesSlide7.xml" Id="R0e98b99579a240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5bf6de008548cc" /><Relationship Type="http://schemas.openxmlformats.org/officeDocument/2006/relationships/image" Target="/ppt/media/image6.png" Id="Re860bab581b044b4" /><Relationship Type="http://schemas.openxmlformats.org/officeDocument/2006/relationships/notesSlide" Target="/ppt/notesSlides/notesSlide8.xml" Id="Ra928fa52754245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F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dd877894a74e1c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96DC08-CBFE-4EA0-B5DA-9B5DE36C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听山文旅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5D538B-3AC8-4957-A273-0B27032F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48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文旅品牌表达提案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3C6DA-E20E-4C02-B52B-F5FDEB95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听山文旅</a:t>
            </a:r>
          </a:p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让空间、体验与传播表达一致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00276B-BE93-439C-B2B3-D553AAD3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2DEEFE-DBC3-4184-A567-7E9F7BCE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885641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F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C58B62-7C93-4F1D-8FC5-3BD895E3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8A0549-B264-43DF-B54A-2E5331FC7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D15714-98D3-4969-8CBE-12F3CBA3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FA4142-730E-4320-886A-97FDF901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2A959-1E60-469C-B61D-AF00B967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1119DE-FF7E-4E6A-B0C9-61C397C9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DA79BF-2E3F-494B-842E-9C220495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03345A-1AC0-4829-8230-0044DBFE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听山文旅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A054CD-2B4C-477E-9B92-2BE70113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6EEDE5-609F-467B-9F02-87224F7C2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85C3F-FFD2-484D-B86B-005BEE151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山野，是可以慢下来的地方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D013F0-31E6-4ECC-AFB1-96D701CD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以停留、茶事和漫游，组织一次有节奏的体验。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76d923b6004fc4"/>
          <a:stretch xmlns:a="http://schemas.openxmlformats.org/drawingml/2006/main"/>
        </p:blipFill>
        <p:spPr>
          <a:xfrm xmlns:a="http://schemas.openxmlformats.org/drawingml/2006/main">
            <a:off x="935621" y="2695575"/>
            <a:ext cx="6177383" cy="347662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5DF48B-4057-4AA7-B0E0-DFF70B250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781300"/>
            <a:ext cx="361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7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停留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00777F-092D-4832-A739-591B8E88F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81375"/>
            <a:ext cx="3524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让身体先适应环境，</a:t>
            </a:r>
          </a:p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再决定下一段行程。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3E946B-4A8B-4758-8511-DD87245B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524375"/>
            <a:ext cx="361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7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感知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6626A0-E11C-4069-A69E-7FD5F4DEE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153025"/>
            <a:ext cx="3524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光、风、水与木，</a:t>
            </a:r>
          </a:p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共同形成场所的记忆。</a:t>
            </a:r>
          </a:p>
        </p:txBody>
      </p:sp>
    </p:spTree>
    <p:extLst>
      <p:ext uri="{BB962C8B-B14F-4D97-AF65-F5344CB8AC3E}">
        <p14:creationId xmlns:p14="http://schemas.microsoft.com/office/powerpoint/2010/main" val="12399017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F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b3fcf973344ad3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0CC685-484B-4669-B0E9-BA9910B1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48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9BC0AE-ECC9-4492-9105-77BC165A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68BFB-C912-4582-9EAB-80FF4A35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C54BD7-31E7-4CAD-968C-794470F7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2C2397-08E4-4261-B14D-D7E13140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D84A07-2B7A-4223-BF03-A669A7EC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B8B152-4763-43B9-B187-05837F0A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D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F5BE04-AEA4-4DF2-9158-040A9D45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听山文旅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5C4424-F60F-4B0E-AED1-21D142BF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6E1505-F53E-4EB3-AD3A-D02E531BD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89F5B3-104B-40D1-B3F2-2B2B0501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一段停留的节奏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5C809D-27C9-4073-AAC8-17837218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体验组织示意 · 不作为已开放项目或预约安排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DF59A8-E63A-4D9E-A01A-ADCF0DD0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34480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4D5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6B750-4A0E-470B-A5FD-EECCAD470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943225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34AEE4-1D2F-48FE-8AEE-8EC969766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543300"/>
            <a:ext cx="3000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7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抵达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1C654D-58DA-47CA-9826-F66ECC2A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210050"/>
            <a:ext cx="3000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放下行李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ABDFD2-D036-43B4-92BD-8F4F33CEF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772025"/>
            <a:ext cx="3000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了解空间与可活动范围，</a:t>
            </a:r>
          </a:p>
          <a:p xmlns:a="http://schemas.openxmlformats.org/drawingml/2006/main">
            <a:pPr>
              <a:buNone/>
              <a:defRPr sz="16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让行程从容开始。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53DFD9-539F-482B-9966-0688F6D0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762250"/>
            <a:ext cx="34480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4D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6A4D98-553D-495B-B58A-A704AE8E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2943225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622DF6-08F6-452B-AB67-12716F93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543300"/>
            <a:ext cx="3000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7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停留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C18C54-2FB9-446D-AF9F-82650AEE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4210050"/>
            <a:ext cx="3000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坐下来喝茶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6E0E34-0AA2-460D-A577-D8DF5888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4772025"/>
            <a:ext cx="3000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留出交谈与独处的时间，</a:t>
            </a:r>
          </a:p>
          <a:p xmlns:a="http://schemas.openxmlformats.org/drawingml/2006/main">
            <a:pPr>
              <a:buNone/>
              <a:defRPr sz="16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不把每个时段排满。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A49B6C-6427-45AB-9181-817F7E37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762250"/>
            <a:ext cx="34480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4D5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8DF842-65B5-4E1D-A544-57985EA5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2943225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8AFE0F-1130-4AC3-8641-8B45789D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543300"/>
            <a:ext cx="3000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7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漫游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AF3C01-CCE0-43A5-A9C0-BC113F9F3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210050"/>
            <a:ext cx="3000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沿路感受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6EE96F-66E0-4C5D-B49F-2D20FDAE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772025"/>
            <a:ext cx="3000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观察光线、植物和材质，</a:t>
            </a:r>
          </a:p>
          <a:p xmlns:a="http://schemas.openxmlformats.org/drawingml/2006/main">
            <a:pPr>
              <a:buNone/>
              <a:defRPr sz="16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按体力与天气调整。</a:t>
            </a:r>
          </a:p>
        </p:txBody>
      </p:sp>
    </p:spTree>
    <p:extLst>
      <p:ext uri="{BB962C8B-B14F-4D97-AF65-F5344CB8AC3E}">
        <p14:creationId xmlns:p14="http://schemas.microsoft.com/office/powerpoint/2010/main" val="15636842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EF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4705CF-7D8F-4B05-9738-E6A82C97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19FCA-E8BF-4A64-9DB5-A4E80DD2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F78C90-91BF-4209-809E-1B0F0870E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CFE9C9-DCF8-4D31-9272-100C13E4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ECA77-C105-4047-8172-5925E377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785C4B-C480-430F-92B8-31673005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7453B1-BBEF-49A4-BC32-6A518499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8E081-9921-40DF-BAEE-F576F43E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听山文旅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EB55E7-21EF-498A-9891-BA7AFCE1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921447-33A7-4548-A05D-EC3A4EF5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20EEB0-FCE6-4571-9566-A1A31924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颜色和文字，保持同一种气息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A58DAE-1D84-4989-89EF-F7EEB17E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松绿、暖灰、纸白，让内容与画面有呼吸。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9A53E1-4B72-4947-89A2-EFCE2F00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38450"/>
            <a:ext cx="1685925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453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B2B44F-9181-4003-913E-0616B4B9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57675"/>
            <a:ext cx="180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松绿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A394B0-72AC-47C9-8BEC-C98F96913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838450"/>
            <a:ext cx="1685925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784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D5E1EA-19D5-47B3-8669-31192A14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257675"/>
            <a:ext cx="180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暖棕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E26AEA-8812-4BEA-93C9-7B9E4316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38450"/>
            <a:ext cx="1685925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CFB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232724-C0EA-48F4-9A21-045DE837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257675"/>
            <a:ext cx="180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暖灰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9895AB-09D0-4ABA-AD4D-584073BF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67025"/>
            <a:ext cx="3714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51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听 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9889A6-4FF1-4F22-923C-72481E09A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4000500"/>
            <a:ext cx="390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把时间，留给山野。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1C13CC-32CF-4AEE-B55F-C774F7FC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4829175"/>
            <a:ext cx="3762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标题简短，正文分层；</a:t>
            </a:r>
          </a:p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图像完整，说明轻一些。</a:t>
            </a:r>
          </a:p>
        </p:txBody>
      </p:sp>
    </p:spTree>
    <p:extLst>
      <p:ext uri="{BB962C8B-B14F-4D97-AF65-F5344CB8AC3E}">
        <p14:creationId xmlns:p14="http://schemas.microsoft.com/office/powerpoint/2010/main" val="3215731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EF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7FBFD-C9AE-4744-8E02-45FE4A72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EF8A2-AE3F-4D54-BCA8-53FCDB9C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14C386-974B-44DF-9523-3F3FAC44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D8E49C-0DEF-4AA8-8A7E-9C7E4008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A5A6E-3E93-44F1-8EC8-25916D73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64D071-9D10-49A8-86ED-22C50829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7B446C-F19B-4E8D-BF20-F9ABA2B1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E448C1-E456-4E1A-B675-5695E4EDE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听山文旅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4DF7B4-0C19-4F62-9E11-40AB62F82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E33DBA-3B2B-428B-813B-FF45EF33F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1D9C52-349B-4CA0-B95B-FF0C9BEB8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同一段内容，适配不同触点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FD1014-EDA8-4A84-87CD-9FDF5C08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名称、语气与咨询入口保持一致。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C3E701-25E9-42F3-B23D-954C93E5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>介绍页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6569D8-8ABB-401A-8885-19F91A67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6670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让人先理解场所气质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2B2807-560B-42A0-B959-CF691135E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14325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整体环境、停留方式和咨询入口。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D24FA1-24E6-402C-9993-8CF6013F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242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>活动页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5BE734-AEB6-4459-97EC-AAEF6A0F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724275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让人了解参与方式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BF04C4-523B-45AC-A37B-4039304D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200525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活动内容、适合人群和必要准备。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4957CE-F1FB-458F-BB64-33A30F09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81550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>现场指引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7C03AC-A44E-4C5E-B149-4210DB01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78155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让人找到下一处地方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2F5735-1F27-4267-BD8E-D7E64873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52578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地点名称、方向和必要提醒。</a:t>
            </a:r>
          </a:p>
        </p:txBody>
      </p:sp>
    </p:spTree>
    <p:extLst>
      <p:ext uri="{BB962C8B-B14F-4D97-AF65-F5344CB8AC3E}">
        <p14:creationId xmlns:p14="http://schemas.microsoft.com/office/powerpoint/2010/main" val="3234170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EF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840cfd1b94aca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36C615-9D28-48F3-A163-BB078A67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48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F64EE4-4647-4ED4-8335-DE3FA4F8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7B12E-0BEA-4B92-B772-C3D3376E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D254A4-EADD-4498-86B3-6D7E8ACEF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ABF258-AEC4-4BB2-A5AC-85CA706C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BEC6D4-4CC0-49DF-8995-C5801B61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3B7F2-F92F-4554-B4F1-C4884C0C0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D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29796F-337D-4948-A1CA-18BEDDA8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听山文旅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7E28A9-0DF6-424B-BF97-3E012E5E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E65CC2-1180-4CB8-91FB-0896E187D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CD7EF3-788B-492F-88FF-8250C7C3B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一张邀请卡的阅读顺序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91B7BA-6061-4E65-A4C5-F875C36E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版式设计示意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DBF69C-A973-4A6F-AF6D-FF0A705E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4667250" cy="3124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453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81E078-52AB-46F8-8207-36B0A4CF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05125"/>
            <a:ext cx="38576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0">
                <a:solidFill>
                  <a:srgbClr val="F3EFDF"/>
                </a:solidFill>
                <a:latin typeface="SimSun"/>
                <a:ea typeface="SimSun"/>
                <a:cs typeface="SimSun"/>
              </a:defRPr>
            </a:pPr>
            <a:r>
              <a:rPr sz="3000" b="0">
                <a:solidFill>
                  <a:srgbClr val="F3EFDF"/>
                </a:solidFill>
                <a:latin typeface="SimSun"/>
                <a:ea typeface="SimSun"/>
                <a:cs typeface="SimSun"/>
              </a:rPr>
              <a:t>听山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20F899-C7C5-4488-AB0A-96E8403D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05225"/>
            <a:ext cx="39528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525" b="0">
                <a:solidFill>
                  <a:srgbClr val="F3EFDF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F3EFDF"/>
                </a:solidFill>
                <a:latin typeface="SimSun"/>
                <a:ea typeface="SimSun"/>
                <a:cs typeface="SimSun"/>
              </a:rPr>
              <a:t>把时间，</a:t>
            </a:r>
          </a:p>
          <a:p xmlns:a="http://schemas.openxmlformats.org/drawingml/2006/main">
            <a:pPr>
              <a:buNone/>
              <a:defRPr sz="3525" b="0">
                <a:solidFill>
                  <a:srgbClr val="F3EFDF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F3EFDF"/>
                </a:solidFill>
                <a:latin typeface="SimSun"/>
                <a:ea typeface="SimSun"/>
                <a:cs typeface="SimSun"/>
              </a:rPr>
              <a:t>留给山野。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3EE777-14E8-4DEE-846B-BBEEF883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19700"/>
            <a:ext cx="3952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3EFDF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F3EFDF"/>
                </a:solidFill>
                <a:latin typeface="SimSun"/>
                <a:ea typeface="SimSun"/>
                <a:cs typeface="SimSun"/>
              </a:rPr>
              <a:t>停留 / 茶事 / 漫游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B0A3E3-08A3-46BF-879A-3118BD5A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924175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>第一眼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C40B2C-87E9-4D86-90D5-32958F7C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333750"/>
            <a:ext cx="523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主题与气质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CAF69C-D46E-455D-9266-7BD0F1253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9243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>继续读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3BC831-09A4-46A5-BFD5-0BF97AAC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4333875"/>
            <a:ext cx="523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具体体验内容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40B511-1C14-4491-AAF6-94B5091F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4924425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>行动前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993AAE-1664-43BB-B911-411E3892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5334000"/>
            <a:ext cx="523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日期、开放条件与咨询方式</a:t>
            </a:r>
          </a:p>
        </p:txBody>
      </p:sp>
    </p:spTree>
    <p:extLst>
      <p:ext uri="{BB962C8B-B14F-4D97-AF65-F5344CB8AC3E}">
        <p14:creationId xmlns:p14="http://schemas.microsoft.com/office/powerpoint/2010/main" val="11232311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F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A2D732-251E-497E-B01A-100EA672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6D5F7E-DE95-458A-9BEC-E25367FE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6C5225-900E-4627-953E-D1D9D984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7BF70-1F9A-47C9-BF17-544A0BF3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60966-74CE-472D-8A9F-5217775D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B000D-57EE-4C3B-85BB-BE9933883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861C2B-3623-4086-8849-DFEB9D99B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4DE3FA-51CE-413D-9A6B-0BDFCAEF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309F86-A2E7-405E-8D65-EDAD24E0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104C8A-5BDD-46CC-B755-D08B147E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CC9A8C-A8B6-45EE-B5A3-15A2C891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D2EED7-3064-46C4-8906-7180C5C3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8AC3E6-2D37-4002-B4CC-C4054835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2543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45519-CA5C-44BB-AC16-552DF0C64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14625"/>
            <a:ext cx="7858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CD82AD-A3A6-454A-A2EA-90218B4FD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05200"/>
            <a:ext cx="2543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7B2899-03F8-4EA0-83DA-4967DF8A6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505200"/>
            <a:ext cx="7858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09F827-DE7B-4CE2-A4B2-114A5AD9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95775"/>
            <a:ext cx="2543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8363DA-04C3-44ED-843C-7C057EA9F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295775"/>
            <a:ext cx="7858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A77A15-8DB4-410B-BF77-CE61CC50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86350"/>
            <a:ext cx="2543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2175" b="1">
                <a:solidFill>
                  <a:srgbClr val="A87845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CC5163-8F8E-48CE-AE8E-4468A249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086350"/>
            <a:ext cx="7858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6FD859-1131-4C00-9808-34CC084C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D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33B65E-6DE6-4806-BB96-5CC0689A7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听山文旅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37070C-4D85-415C-80CF-17D83D27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15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停留在窗边的时间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AEC365-C6A9-4A13-86E4-9F90F1D1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F04060-03B1-4F40-A3E3-05B49C5F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pic>
        <p:nvPicPr>
          <p:cNvPr id="5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1e7c7d0b064900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E7637C-0747-43E7-BC35-4FFE6558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木质窗台与浅色织物承接柔和光线，杯盏和手记留在伸手可及的位置。画面围绕短暂停留组织，山景作为远处的层次。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2E1C6E-543A-4615-B196-45FBBA4E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7845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9919F89-1F18-4901-9717-FBCEFB6F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42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5928491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EF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60bab581b044b4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4BC11A-1B6D-464B-98B1-5217B83E5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33C9DB-BC31-4800-A175-1C286CC3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48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4F8A96-E766-4C72-97F7-F3FE8C90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B9827C-A3BF-433F-ADE5-DB00EC5E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AB205-7100-4827-BB27-8CED0720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E1FC8B-6C2F-4C9C-85A9-DBA8207C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C37AF6-21AE-486C-9FE7-A2C0ADE1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听山文旅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01A951-364A-4854-B1E1-E9321711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5B396A-52B2-4BD7-802E-EB8F68D6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E4536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8815CF-0919-468B-AB33-47834E1A0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让体验和表达，彼此呼应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994AC3-3021-4DE4-94CD-53F82F16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从一份真实的场所资料开始。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3B312E-67E5-4C0B-91F5-5D0F54A0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0"/>
            <a:ext cx="5048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625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空间是什么样？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6F1144-826F-4977-87B4-94E5B845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048000"/>
            <a:ext cx="5048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625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希望怎样停留？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C447BF-F6C1-4F08-9557-4AFA380B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05300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625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有哪些可用画面？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699BC-01A8-4A2D-ACD6-E284EAA53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305300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2E4536"/>
                </a:solidFill>
                <a:latin typeface="SimSun"/>
                <a:ea typeface="SimSun"/>
                <a:cs typeface="SimSun"/>
              </a:defRPr>
            </a:pPr>
            <a:r>
              <a:rPr sz="2625" b="1">
                <a:solidFill>
                  <a:srgbClr val="2E4536"/>
                </a:solidFill>
                <a:latin typeface="SimSun"/>
                <a:ea typeface="SimSun"/>
                <a:cs typeface="SimSun"/>
              </a:rPr>
              <a:t>先在哪个触点使用？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C4CB7C-1CA0-4698-B055-1C09AC80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57875"/>
            <a:ext cx="10715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A87845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A87845"/>
                </a:solidFill>
                <a:latin typeface="SimSun"/>
                <a:ea typeface="SimSun"/>
                <a:cs typeface="SimSun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18393761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2026-09-27T06:22:46.7760000Z</dcterms:created>
  <dcterms:modified xsi:type="dcterms:W3CDTF">2026-09-27T06:22:46.7760000Z</dcterms:modified>
</coreProperties>
</file>