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c8a2007f0e490d" /><Relationship Type="http://schemas.openxmlformats.org/officeDocument/2006/relationships/extended-properties" Target="/docProps/app.xml" Id="R060702387e054770" /><Relationship Type="http://schemas.openxmlformats.org/officeDocument/2006/relationships/officeDocument" Target="/ppt/presentation.xml" Id="Rd1bf4dad5ab040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d4438cdf9347af"/>
  </p:sldMasterIdLst>
  <p:notesMasterIdLst>
    <p:notesMasterId xmlns:r="http://schemas.openxmlformats.org/officeDocument/2006/relationships" r:id="R1dbb491ec6494b5c"/>
  </p:notesMasterIdLst>
  <p:sldIdLst>
    <p:sldId xmlns:r="http://schemas.openxmlformats.org/officeDocument/2006/relationships" id="256" r:id="R83b8e0f487bf434c"/>
    <p:sldId xmlns:r="http://schemas.openxmlformats.org/officeDocument/2006/relationships" id="257" r:id="Rb274e4c1caf74b4c"/>
    <p:sldId xmlns:r="http://schemas.openxmlformats.org/officeDocument/2006/relationships" id="258" r:id="R30c33dfbee5e436e"/>
    <p:sldId xmlns:r="http://schemas.openxmlformats.org/officeDocument/2006/relationships" id="259" r:id="R777cbe971e9b4293"/>
    <p:sldId xmlns:r="http://schemas.openxmlformats.org/officeDocument/2006/relationships" id="260" r:id="R62d2338079f243fe"/>
    <p:sldId xmlns:r="http://schemas.openxmlformats.org/officeDocument/2006/relationships" id="261" r:id="R63417a7bc0f7475e"/>
    <p:sldId xmlns:r="http://schemas.openxmlformats.org/officeDocument/2006/relationships" id="262" r:id="R34850d15fa1d4f60"/>
    <p:sldId xmlns:r="http://schemas.openxmlformats.org/officeDocument/2006/relationships" id="263" r:id="R01c9347298e140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31b4ae56d14d9c" /><Relationship Type="http://schemas.openxmlformats.org/officeDocument/2006/relationships/slideMaster" Target="/ppt/slideMasters/slideMaster1.xml" Id="R9bd4438cdf9347af" /><Relationship Type="http://schemas.openxmlformats.org/officeDocument/2006/relationships/notesMaster" Target="/ppt/notesMasters/notesMaster1.xml" Id="R1dbb491ec6494b5c" /><Relationship Type="http://schemas.openxmlformats.org/officeDocument/2006/relationships/presProps" Target="/ppt/presProps.xml" Id="Rfcd3206ed37742e6" /><Relationship Type="http://schemas.openxmlformats.org/officeDocument/2006/relationships/tableStyles" Target="/ppt/tableStyles.xml" Id="R7c15d86d4a874966" /><Relationship Type="http://schemas.openxmlformats.org/officeDocument/2006/relationships/slide" Target="/ppt/slides/slide1.xml" Id="R83b8e0f487bf434c" /><Relationship Type="http://schemas.openxmlformats.org/officeDocument/2006/relationships/slide" Target="/ppt/slides/slide2.xml" Id="Rb274e4c1caf74b4c" /><Relationship Type="http://schemas.openxmlformats.org/officeDocument/2006/relationships/slide" Target="/ppt/slides/slide3.xml" Id="R30c33dfbee5e436e" /><Relationship Type="http://schemas.openxmlformats.org/officeDocument/2006/relationships/slide" Target="/ppt/slides/slide4.xml" Id="R777cbe971e9b4293" /><Relationship Type="http://schemas.openxmlformats.org/officeDocument/2006/relationships/slide" Target="/ppt/slides/slide5.xml" Id="R62d2338079f243fe" /><Relationship Type="http://schemas.openxmlformats.org/officeDocument/2006/relationships/slide" Target="/ppt/slides/slide6.xml" Id="R63417a7bc0f7475e" /><Relationship Type="http://schemas.openxmlformats.org/officeDocument/2006/relationships/slide" Target="/ppt/slides/slide7.xml" Id="R34850d15fa1d4f60" /><Relationship Type="http://schemas.openxmlformats.org/officeDocument/2006/relationships/slide" Target="/ppt/slides/slide8.xml" Id="R01c9347298e140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c75d220ef645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1ac5d763fc406b" /><Relationship Type="http://schemas.openxmlformats.org/officeDocument/2006/relationships/notesMaster" Target="/ppt/notesMasters/notesMaster1.xml" Id="Rdfc98912562841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61afa38f0c4723" /><Relationship Type="http://schemas.openxmlformats.org/officeDocument/2006/relationships/notesMaster" Target="/ppt/notesMasters/notesMaster1.xml" Id="R562d12465d0d43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25ab162fd94855" /><Relationship Type="http://schemas.openxmlformats.org/officeDocument/2006/relationships/notesMaster" Target="/ppt/notesMasters/notesMaster1.xml" Id="R9cb5b7d8d5034a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2ccb76e4164292" /><Relationship Type="http://schemas.openxmlformats.org/officeDocument/2006/relationships/notesMaster" Target="/ppt/notesMasters/notesMaster1.xml" Id="R7f5be05cc96844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eda19ba9304f25" /><Relationship Type="http://schemas.openxmlformats.org/officeDocument/2006/relationships/notesMaster" Target="/ppt/notesMasters/notesMaster1.xml" Id="R1662033e4f4a4f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e1d564f84841a9" /><Relationship Type="http://schemas.openxmlformats.org/officeDocument/2006/relationships/notesMaster" Target="/ppt/notesMasters/notesMaster1.xml" Id="Rabf399b6b01b48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ab2dbe49494b3f" /><Relationship Type="http://schemas.openxmlformats.org/officeDocument/2006/relationships/notesMaster" Target="/ppt/notesMasters/notesMaster1.xml" Id="R09e290bedc3443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c84be980a44593" /><Relationship Type="http://schemas.openxmlformats.org/officeDocument/2006/relationships/notesMaster" Target="/ppt/notesMasters/notesMaster1.xml" Id="Rd63b1e8093174a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0885200f1943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4325f7d8274688" /><Relationship Type="http://schemas.openxmlformats.org/officeDocument/2006/relationships/slideLayout" Target="/ppt/slideLayouts/slideLayout1.xml" Id="R39513d4489e847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513d4489e847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292ec03594e3f" /><Relationship Type="http://schemas.openxmlformats.org/officeDocument/2006/relationships/image" Target="/ppt/media/image.png" Id="R9ef930d92b024efb" /><Relationship Type="http://schemas.openxmlformats.org/officeDocument/2006/relationships/notesSlide" Target="/ppt/notesSlides/notesSlide1.xml" Id="Rde2d36904b9240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2a79dca074d6f" /><Relationship Type="http://schemas.openxmlformats.org/officeDocument/2006/relationships/image" Target="/ppt/media/image2.png" Id="R20e45ce9a73e459f" /><Relationship Type="http://schemas.openxmlformats.org/officeDocument/2006/relationships/notesSlide" Target="/ppt/notesSlides/notesSlide2.xml" Id="R79f0f724b4274b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77947339343e8" /><Relationship Type="http://schemas.openxmlformats.org/officeDocument/2006/relationships/image" Target="/ppt/media/image3.png" Id="R927820ea52294084" /><Relationship Type="http://schemas.openxmlformats.org/officeDocument/2006/relationships/notesSlide" Target="/ppt/notesSlides/notesSlide3.xml" Id="R0220aaf710f742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023b941514208" /><Relationship Type="http://schemas.openxmlformats.org/officeDocument/2006/relationships/notesSlide" Target="/ppt/notesSlides/notesSlide4.xml" Id="Rb727e22fbc404b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03fd0f03d84288" /><Relationship Type="http://schemas.openxmlformats.org/officeDocument/2006/relationships/notesSlide" Target="/ppt/notesSlides/notesSlide5.xml" Id="Ra9ffaf8d431041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f2fd5b4fd4254" /><Relationship Type="http://schemas.openxmlformats.org/officeDocument/2006/relationships/image" Target="/ppt/media/image4.png" Id="R9ba3a2dd7c694b50" /><Relationship Type="http://schemas.openxmlformats.org/officeDocument/2006/relationships/notesSlide" Target="/ppt/notesSlides/notesSlide6.xml" Id="R25665a5327af49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ff6a1c30c4e2a" /><Relationship Type="http://schemas.openxmlformats.org/officeDocument/2006/relationships/image" Target="/ppt/media/image5.png" Id="R140feb02aa274160" /><Relationship Type="http://schemas.openxmlformats.org/officeDocument/2006/relationships/notesSlide" Target="/ppt/notesSlides/notesSlide7.xml" Id="Rfbae348ff140406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6bf0ddc054b17" /><Relationship Type="http://schemas.openxmlformats.org/officeDocument/2006/relationships/image" Target="/ppt/media/image6.png" Id="Rd7e2477b8d784874" /><Relationship Type="http://schemas.openxmlformats.org/officeDocument/2006/relationships/notesSlide" Target="/ppt/notesSlides/notesSlide8.xml" Id="R7414226b46ff476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244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930d92b024efb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90026-36CB-4D3B-81BE-8586E389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524A34-10B5-4424-B3B5-3B85B35B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63FA8-50B2-4FDF-ABE8-47A399BB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让想法走出边界</a:t>
            </a:r>
          </a:p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策展与活动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C3A5A4-04CA-4A7B-90C5-146B61D4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68FAB-64CA-422D-9E40-25C03691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865204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B93A5-A84A-4E0A-862C-F68507331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72406-BA73-4100-90AB-15397C68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6F255C-0B7B-4CA0-BF37-A79FADBA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1EA31-179E-4382-94E9-DA9DDC1F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58787-0754-44C7-AB47-A429C37DF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ADC33-809D-45CC-892F-9366CE69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62435-4162-4544-A6FE-4065B27B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6F6AA-B6BC-495A-83D2-813612C6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C2054C-1035-43C6-95B7-87D84027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D7F404-1CCE-47CC-AC56-30A8A9FB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F9F28-F571-4D3D-A85C-6A34C822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让想法，走出既定的边界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D66FDA-1C3B-4AA8-A0FD-B1A11594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 / 策展与活动表达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e45ce9a73e459f"/>
          <a:stretch xmlns:a="http://schemas.openxmlformats.org/drawingml/2006/main"/>
        </p:blipFill>
        <p:spPr>
          <a:xfrm xmlns:a="http://schemas.openxmlformats.org/drawingml/2006/main">
            <a:off x="1473994" y="2562225"/>
            <a:ext cx="5272088" cy="35147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8857FD-4C96-4E36-A378-9CB381F6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2743200"/>
            <a:ext cx="3209925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看见</a:t>
            </a:r>
          </a:p>
          <a:p xmlns:a="http://schemas.openxmlformats.org/drawingml/2006/main">
            <a:pPr>
              <a:buNone/>
              <a:def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参与</a:t>
            </a:r>
          </a:p>
          <a:p xmlns:a="http://schemas.openxmlformats.org/drawingml/2006/main">
            <a:pPr>
              <a:buNone/>
              <a:def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带走</a:t>
            </a:r>
          </a:p>
        </p:txBody>
      </p:sp>
    </p:spTree>
    <p:extLst>
      <p:ext uri="{BB962C8B-B14F-4D97-AF65-F5344CB8AC3E}">
        <p14:creationId xmlns:p14="http://schemas.microsoft.com/office/powerpoint/2010/main" val="6396234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820ea52294084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3835E-2771-4D3A-9F92-3C70F9AEA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45F20-66EB-4D8D-BB51-7F5D343D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6B4A3-3ACD-4477-AE63-82BA2F65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5E143-42E4-4EED-8417-9BF7CEF3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E9D7B-1B25-4AD9-8631-B62B8B2D7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B578E9-9FEC-4B9E-B031-1C9724DD6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C2BAB-3F00-424D-83E3-B9755EAE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2A1FAF-85A3-4BF9-B05B-0D531610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5CE31-2A7D-4215-97C5-8ED24CD7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290B36-F43C-4775-A69E-66494D8F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D80933-1D39-4579-A0B4-0BDE4384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每一次转向，都有新的内容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6C93C3-0582-4F0C-9829-E77F9697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参与路径示意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9D220B-1529-4363-98F9-AF0FBF2B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266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82B79C-F50E-4868-B9C1-72C46B4F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924175"/>
            <a:ext cx="2228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进入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A6D27-0008-412F-9259-874AC05C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724275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认识主题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DB476-D52C-4C6F-9E93-7232C460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419475"/>
            <a:ext cx="266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AC6D3B-7E52-42A3-894F-18D6270B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676650"/>
            <a:ext cx="2228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浏览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BB7204-6BFC-4CE5-B231-7FA0DF65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476750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发现线索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8683B3-29EE-4930-96FA-90533B17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667000"/>
            <a:ext cx="266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EBE990-B0C7-4B56-92B1-E0D52A2E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2924175"/>
            <a:ext cx="2228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参与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B04AC7-2188-43A5-9CF5-5DC406D57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724275"/>
            <a:ext cx="2209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留下想法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00B4A7-5DE8-451E-8E60-ACD9FECF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57550"/>
            <a:ext cx="47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4C3985-5E07-4F3C-AFB8-83A4BF84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3675" y="4010025"/>
            <a:ext cx="47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B480CD-AD31-45A1-9E87-2AB6DA17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5305425"/>
            <a:ext cx="37909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把内容带走 →</a:t>
            </a:r>
          </a:p>
        </p:txBody>
      </p:sp>
    </p:spTree>
    <p:extLst>
      <p:ext uri="{BB962C8B-B14F-4D97-AF65-F5344CB8AC3E}">
        <p14:creationId xmlns:p14="http://schemas.microsoft.com/office/powerpoint/2010/main" val="10780978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5244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F1B4F6-5C77-4C2B-B2AF-5D3148AE8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BC8D7-5C52-4F0B-BC3C-5655DA679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C9CBF-5780-4C1D-99A0-CB3D1EC7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CF969-86F5-4063-BD8E-BD43A9E57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CE935-8C7E-474C-8B85-7803D6F3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D6DCA-A8F0-420B-9299-4AFDDC5E7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ED280-1AE3-4001-BC31-1CEB51DA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86066-9510-40FD-A551-05078DCF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A4795-77C7-4ECD-8E7F-F4ADEE56D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03155E-CE3C-4904-8B53-8B9B0FA9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4DEF3A-17D8-490A-8612-B3AB9532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远处识别主题，近处读到内容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D560E-95A7-41E6-8207-E3323915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现场触点设计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594241-99D9-4055-90AF-CA4BA036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28900"/>
            <a:ext cx="49530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E4BAC-BC4E-4AF0-81B8-C9D83E4E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933700"/>
            <a:ext cx="1609725" cy="1609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FF53A4-FD0B-451A-878A-59CC1456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895600"/>
            <a:ext cx="23145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2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跳</a:t>
            </a:r>
          </a:p>
          <a:p xmlns:a="http://schemas.openxmlformats.org/drawingml/2006/main">
            <a:pPr>
              <a:buNone/>
              <a:defRPr sz="52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8FA35-6C12-4BE3-AA87-FE073858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257800"/>
            <a:ext cx="4114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让想法走出边界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9DB7D-92F8-46F6-B57A-1B6F4F0B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28900"/>
            <a:ext cx="5295900" cy="1323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97BD1-739C-4F2B-A312-46C25DC7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71800"/>
            <a:ext cx="4657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参与区  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1EA867-33CF-4540-80D1-11590AD4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286250"/>
            <a:ext cx="5295900" cy="1447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CE8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223B3B-1A09-4920-9958-2B6F9213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4533900"/>
            <a:ext cx="47910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你想重新连接什么？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77E02-96B1-496E-9E4D-0EBFE561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5191125"/>
            <a:ext cx="4781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写下一个词，与已有的线索放在一起。</a:t>
            </a:r>
          </a:p>
        </p:txBody>
      </p:sp>
    </p:spTree>
    <p:extLst>
      <p:ext uri="{BB962C8B-B14F-4D97-AF65-F5344CB8AC3E}">
        <p14:creationId xmlns:p14="http://schemas.microsoft.com/office/powerpoint/2010/main" val="18427579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98E5F-513B-43AF-A46C-B48F4310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C17A1-BE02-4673-AEE7-ABEAA843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34916-AC44-4B26-9187-52E8916A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B49FA-653F-4236-A8D4-C07B8711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11C42-561D-4729-9242-902B3C43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79D7F-49FB-4E71-A71D-8944D3C6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2D68CB-0848-444E-8C4F-DCC9BF61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CCEB6-276A-4229-BA36-20CC60AB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AB44C2-971D-4F37-A369-EAE5AB05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4E9EE-698F-44FD-9186-9BDB0C36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F6E275-C2EB-4312-B5D3-82A20A6A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切割、连接与跳跃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D9412-EC27-478F-AD23-3515E88E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几何图形的组合方式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6E6FA-B46F-4F3D-A9CC-7CBCD0CF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2095500" cy="2352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CB569-77A0-4FBC-8815-F335E8BE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2781300"/>
            <a:ext cx="2352675" cy="23526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9E7E03-82BA-4745-9AD3-0913397E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3057525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81AB12-BF1C-4961-932E-E14A6585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657475"/>
            <a:ext cx="5715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E22F2B-4E63-47E4-B8CC-576EE083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962275"/>
            <a:ext cx="1924050" cy="1924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B3067-25F1-43BC-993E-29E55060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5075" y="2962275"/>
            <a:ext cx="1209675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4D23C-B854-4DFA-83A5-06F0859D7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34025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切割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B96D01-19AA-40D9-8BEB-93BF38E1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534025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连接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105C34-3FED-47F0-A3D6-47CF0DB0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5534025"/>
            <a:ext cx="3190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留白</a:t>
            </a:r>
          </a:p>
        </p:txBody>
      </p:sp>
    </p:spTree>
    <p:extLst>
      <p:ext uri="{BB962C8B-B14F-4D97-AF65-F5344CB8AC3E}">
        <p14:creationId xmlns:p14="http://schemas.microsoft.com/office/powerpoint/2010/main" val="17278534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a3a2dd7c694b50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02F3BC-5D6E-41FF-A3FD-4C7A4FFC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21E7E-BFBB-4257-81DD-20721453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A51751-438E-4728-BA05-BB7586BC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A4EB52-745F-4F2C-B680-1C8D0DAF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579FA-251B-4C62-8AD7-AD375146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D0533-356F-4D4D-B421-07E9D0A9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F9E9B-FE19-41F4-8B1E-4FE0FCF9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D8999-1500-4B7E-AD04-7A9124E9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93156-2FF3-42A2-8DB5-AAAF2F89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A9E944-11EC-405B-87A3-8DF46E1C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7E517-744C-424F-801D-6402815E4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同一个主题，进入不同媒介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537B7F-A58C-4CB8-A688-0BB9E271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海报与屏幕的构图设计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DD8420-3B0C-46E9-858F-16C8060D2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71750"/>
            <a:ext cx="27527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244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EF8997-FEBB-47EA-AA78-48CEC92B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19400"/>
            <a:ext cx="227647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跳岛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8B96A-2E3F-42FF-9CEC-7421B98D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848100"/>
            <a:ext cx="1819275" cy="18192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3DF465-72F6-444D-AA33-C1388D04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2571750"/>
            <a:ext cx="7591425" cy="1933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06CC85-27B7-4E63-A8A6-4D3A6B2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133725"/>
            <a:ext cx="70675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让想法走出边界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6D07ED-65DB-4C7D-9174-4DCCAF01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876800"/>
            <a:ext cx="7486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主题在首位，具体参与信息跟随阅读顺序。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9CAAC9-5724-418C-BE04-7920960B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591175"/>
            <a:ext cx="7486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日期、地点和开放条件使用最终确认信息。</a:t>
            </a:r>
          </a:p>
        </p:txBody>
      </p:sp>
    </p:spTree>
    <p:extLst>
      <p:ext uri="{BB962C8B-B14F-4D97-AF65-F5344CB8AC3E}">
        <p14:creationId xmlns:p14="http://schemas.microsoft.com/office/powerpoint/2010/main" val="10210338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0777F3-CA76-44AA-9FE4-7E4CE725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F8B97-42E4-46CD-8EC2-85EAC104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F7E9A-2C9A-4D8B-8EF6-786E2B23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B3D67-00A6-4017-A32A-96058ED5E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54AF59-0854-45C0-B4C4-8FB08B03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2F75B9-3A20-4EB8-B3B8-E9360022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F1E99-4AD7-4F28-A01A-A5E0DF497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254DE-1604-4B85-8E0D-E4D90B054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C415BF-F7B3-4DE8-A6D7-256265C4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51FD2-EE2E-43E9-9336-72E921DC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228E3B-C08A-4DEA-8EDD-955B2EBD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6C5DD-8AA9-4456-B832-E16BB81E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A55F3-D72D-45E7-A4B1-898BB3F8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5438775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C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9D16E-EEA3-411F-9C37-CE82EB19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914650"/>
            <a:ext cx="48482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F1C17E-EE15-47AA-8BEA-E9072AB1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3925" y="4076700"/>
            <a:ext cx="48101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54621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F657E5-03AB-483E-8511-0D6C7080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3925" y="4619625"/>
            <a:ext cx="48101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54621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3AD2D2-7091-4E19-9799-B9482FEF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38750"/>
            <a:ext cx="4657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AF72D-7EEE-481B-B71C-8694032A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895600"/>
            <a:ext cx="4781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D93141-6560-4F21-A1E6-5B258536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486150"/>
            <a:ext cx="4781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D8C201-D3B8-48FA-9416-EBC1CC08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4533900"/>
            <a:ext cx="4781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2BC408-B1AF-4694-B044-14DAB15A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5124450"/>
            <a:ext cx="4781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1BD781-FDEB-42D2-8570-97C1CB0B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0EB3A5-4559-450A-87C0-618ACC718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C7B351-61F3-4A72-B80E-D1A17C70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图形进入观看现场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3C59AD-DBB2-4B2B-A076-18477D14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15266D-E5CB-4288-BF6C-96F6A9A2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feb02aa274160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69AF25-293B-4F12-9275-000A2D51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圆与切角在不同高度出现，深色展面稳定视觉重心。小幅阅读材料靠近出口布置，与远处的主视觉形成尺度对照。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36CAC6-AA29-4120-A2EB-0C5600D23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C225281-B05D-464C-A939-BCAF5B46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5212540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5244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2477b8d784874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0F6D6-8D0F-4379-9CFC-C4C4EA69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8FA23-2F1E-40D2-A939-250A1B53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6E1F18-90C1-485D-90AF-F5308DE8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D48E8B-A771-4D9A-940C-A5278632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C9207-A560-4B99-ABC0-B5C568C0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3F0E8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88B0A7-C4D2-42C0-8BBE-A8A7C32C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647CD4-B83D-42A1-9A5F-E2786783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82524-D80C-4566-93A5-6018C7BF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228583-9CB6-4509-AA60-FEC4B3FB9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92D6A7-F683-44AE-83DB-27812192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让每一个触点，推动下一步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B2FCCE-5ADE-4EE7-8EBD-660FA122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跳岛策展提案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9CD67-EB35-4052-8326-BFFC8617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3476625" cy="2924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462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C1D215-C1FF-46EB-AA3E-F4F704ED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19425"/>
            <a:ext cx="2905125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8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走出</a:t>
            </a:r>
          </a:p>
          <a:p xmlns:a="http://schemas.openxmlformats.org/drawingml/2006/main">
            <a:pPr>
              <a:buNone/>
              <a:defRPr sz="58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边界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3091F-34E3-41A0-B606-BC5B45DC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2924175"/>
            <a:ext cx="66198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一个明确的主题，</a:t>
            </a:r>
          </a:p>
          <a:p xmlns:a="http://schemas.openxmlformats.org/drawingml/2006/main">
            <a:pPr>
              <a:buNone/>
              <a:def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一条可理解的路径，</a:t>
            </a:r>
          </a:p>
          <a:p xmlns:a="http://schemas.openxmlformats.org/drawingml/2006/main">
            <a:pPr>
              <a:buNone/>
              <a:def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25244F"/>
                </a:solidFill>
                <a:latin typeface="Microsoft YaHei"/>
                <a:ea typeface="Microsoft YaHei"/>
                <a:cs typeface="Microsoft YaHei"/>
              </a:rPr>
              <a:t>一种可以参与的方式。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2FA969-2B0A-48F5-9E6F-F0D82EBC7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5505450"/>
            <a:ext cx="66865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D54621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12808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2026-09-27T06:23:09.3880000Z</dcterms:created>
  <dcterms:modified xsi:type="dcterms:W3CDTF">2026-09-27T06:23:09.3880000Z</dcterms:modified>
</coreProperties>
</file>