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94a116e5d843fb" /><Relationship Type="http://schemas.openxmlformats.org/officeDocument/2006/relationships/extended-properties" Target="/docProps/app.xml" Id="Rb5183538118f4c20" /><Relationship Type="http://schemas.openxmlformats.org/officeDocument/2006/relationships/officeDocument" Target="/ppt/presentation.xml" Id="R60f1dc0e8fcf46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1b537c34c1475e"/>
  </p:sldMasterIdLst>
  <p:notesMasterIdLst>
    <p:notesMasterId xmlns:r="http://schemas.openxmlformats.org/officeDocument/2006/relationships" r:id="R8803045951a54675"/>
  </p:notesMasterIdLst>
  <p:sldIdLst>
    <p:sldId xmlns:r="http://schemas.openxmlformats.org/officeDocument/2006/relationships" id="256" r:id="R76569f5362414a40"/>
    <p:sldId xmlns:r="http://schemas.openxmlformats.org/officeDocument/2006/relationships" id="257" r:id="R11f212734c024cfd"/>
    <p:sldId xmlns:r="http://schemas.openxmlformats.org/officeDocument/2006/relationships" id="258" r:id="Rad4efc8a31e741d9"/>
    <p:sldId xmlns:r="http://schemas.openxmlformats.org/officeDocument/2006/relationships" id="259" r:id="Re1ca160e56434ad6"/>
    <p:sldId xmlns:r="http://schemas.openxmlformats.org/officeDocument/2006/relationships" id="260" r:id="R00a60199c3c74c5e"/>
    <p:sldId xmlns:r="http://schemas.openxmlformats.org/officeDocument/2006/relationships" id="261" r:id="R767047e243974a7f"/>
    <p:sldId xmlns:r="http://schemas.openxmlformats.org/officeDocument/2006/relationships" id="262" r:id="Ra68bac7dbd2f4d97"/>
    <p:sldId xmlns:r="http://schemas.openxmlformats.org/officeDocument/2006/relationships" id="263" r:id="R1e220aebb8de4f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f02c38e1e4427c" /><Relationship Type="http://schemas.openxmlformats.org/officeDocument/2006/relationships/slideMaster" Target="/ppt/slideMasters/slideMaster1.xml" Id="Rae1b537c34c1475e" /><Relationship Type="http://schemas.openxmlformats.org/officeDocument/2006/relationships/notesMaster" Target="/ppt/notesMasters/notesMaster1.xml" Id="R8803045951a54675" /><Relationship Type="http://schemas.openxmlformats.org/officeDocument/2006/relationships/presProps" Target="/ppt/presProps.xml" Id="R73c8acf7eb534e03" /><Relationship Type="http://schemas.openxmlformats.org/officeDocument/2006/relationships/tableStyles" Target="/ppt/tableStyles.xml" Id="R8103cf45c3d04234" /><Relationship Type="http://schemas.openxmlformats.org/officeDocument/2006/relationships/slide" Target="/ppt/slides/slide1.xml" Id="R76569f5362414a40" /><Relationship Type="http://schemas.openxmlformats.org/officeDocument/2006/relationships/slide" Target="/ppt/slides/slide2.xml" Id="R11f212734c024cfd" /><Relationship Type="http://schemas.openxmlformats.org/officeDocument/2006/relationships/slide" Target="/ppt/slides/slide3.xml" Id="Rad4efc8a31e741d9" /><Relationship Type="http://schemas.openxmlformats.org/officeDocument/2006/relationships/slide" Target="/ppt/slides/slide4.xml" Id="Re1ca160e56434ad6" /><Relationship Type="http://schemas.openxmlformats.org/officeDocument/2006/relationships/slide" Target="/ppt/slides/slide5.xml" Id="R00a60199c3c74c5e" /><Relationship Type="http://schemas.openxmlformats.org/officeDocument/2006/relationships/slide" Target="/ppt/slides/slide6.xml" Id="R767047e243974a7f" /><Relationship Type="http://schemas.openxmlformats.org/officeDocument/2006/relationships/slide" Target="/ppt/slides/slide7.xml" Id="Ra68bac7dbd2f4d97" /><Relationship Type="http://schemas.openxmlformats.org/officeDocument/2006/relationships/slide" Target="/ppt/slides/slide8.xml" Id="R1e220aebb8de4f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9b624a1fd641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eb38e6864c4226" /><Relationship Type="http://schemas.openxmlformats.org/officeDocument/2006/relationships/notesMaster" Target="/ppt/notesMasters/notesMaster1.xml" Id="R9bca92fcc72648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07966989a74d08" /><Relationship Type="http://schemas.openxmlformats.org/officeDocument/2006/relationships/notesMaster" Target="/ppt/notesMasters/notesMaster1.xml" Id="R2c2beef747e443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0a8a65ea6a4f04" /><Relationship Type="http://schemas.openxmlformats.org/officeDocument/2006/relationships/notesMaster" Target="/ppt/notesMasters/notesMaster1.xml" Id="R481d291c828348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de1bc3c2a54e1f" /><Relationship Type="http://schemas.openxmlformats.org/officeDocument/2006/relationships/notesMaster" Target="/ppt/notesMasters/notesMaster1.xml" Id="Re214ee687a3d4b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cae0ae53fd42fc" /><Relationship Type="http://schemas.openxmlformats.org/officeDocument/2006/relationships/notesMaster" Target="/ppt/notesMasters/notesMaster1.xml" Id="R4c764089f44840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ea6eef252c4f64" /><Relationship Type="http://schemas.openxmlformats.org/officeDocument/2006/relationships/notesMaster" Target="/ppt/notesMasters/notesMaster1.xml" Id="Rc0f99a02bbfe44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37a9c293454148" /><Relationship Type="http://schemas.openxmlformats.org/officeDocument/2006/relationships/notesMaster" Target="/ppt/notesMasters/notesMaster1.xml" Id="Rdbfbc262adaf4e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99b46dcecf4f6c" /><Relationship Type="http://schemas.openxmlformats.org/officeDocument/2006/relationships/notesMaster" Target="/ppt/notesMasters/notesMaster1.xml" Id="R9e6d1255a2894b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69ebfbe0e949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6171e3aa8442bb" /><Relationship Type="http://schemas.openxmlformats.org/officeDocument/2006/relationships/slideLayout" Target="/ppt/slideLayouts/slideLayout1.xml" Id="Rc57a36e4cad24c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7a36e4cad24c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f23e367a74893" /><Relationship Type="http://schemas.openxmlformats.org/officeDocument/2006/relationships/image" Target="/ppt/media/image.png" Id="R17fd4aad99f943e5" /><Relationship Type="http://schemas.openxmlformats.org/officeDocument/2006/relationships/notesSlide" Target="/ppt/notesSlides/notesSlide1.xml" Id="R4c656455e3144b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438f588b04a37" /><Relationship Type="http://schemas.openxmlformats.org/officeDocument/2006/relationships/image" Target="/ppt/media/image2.png" Id="R67e31583f51a4d2d" /><Relationship Type="http://schemas.openxmlformats.org/officeDocument/2006/relationships/notesSlide" Target="/ppt/notesSlides/notesSlide2.xml" Id="R3e8ebe3d16ae40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16c6f668741df" /><Relationship Type="http://schemas.openxmlformats.org/officeDocument/2006/relationships/image" Target="/ppt/media/image3.png" Id="R7e0721b74abb44ef" /><Relationship Type="http://schemas.openxmlformats.org/officeDocument/2006/relationships/notesSlide" Target="/ppt/notesSlides/notesSlide3.xml" Id="Rce415bc1231e4b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6172c40e0444c" /><Relationship Type="http://schemas.openxmlformats.org/officeDocument/2006/relationships/image" Target="/ppt/media/image4.png" Id="R45eb035c8fc9415b" /><Relationship Type="http://schemas.openxmlformats.org/officeDocument/2006/relationships/notesSlide" Target="/ppt/notesSlides/notesSlide4.xml" Id="Ra0a8a79be47248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852170e034196" /><Relationship Type="http://schemas.openxmlformats.org/officeDocument/2006/relationships/image" Target="/ppt/media/image5.png" Id="Rde982d3af5b840f9" /><Relationship Type="http://schemas.openxmlformats.org/officeDocument/2006/relationships/notesSlide" Target="/ppt/notesSlides/notesSlide5.xml" Id="R0700442b386943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4190c79494382" /><Relationship Type="http://schemas.openxmlformats.org/officeDocument/2006/relationships/image" Target="/ppt/media/image6.png" Id="Ra0fd87a5f828484d" /><Relationship Type="http://schemas.openxmlformats.org/officeDocument/2006/relationships/notesSlide" Target="/ppt/notesSlides/notesSlide6.xml" Id="R4035ff23971d44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6d31a533e840af" /><Relationship Type="http://schemas.openxmlformats.org/officeDocument/2006/relationships/notesSlide" Target="/ppt/notesSlides/notesSlide7.xml" Id="Rb47b7a156dad45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9638e924e4915" /><Relationship Type="http://schemas.openxmlformats.org/officeDocument/2006/relationships/notesSlide" Target="/ppt/notesSlides/notesSlide8.xml" Id="R9d8b6573a32e4a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fd4aad99f943e5"/>
          <a:srcRect xmlns:a="http://schemas.openxmlformats.org/drawingml/2006/main" l="12961" t="0" r="129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86250" y="333375"/>
            <a:ext cx="7334250" cy="5572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44F71-D09F-4E7F-B3FB-54108E07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904875"/>
            <a:ext cx="3143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45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645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透物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BCE97-97F5-4F9A-9B23-BBD94E4C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33675"/>
            <a:ext cx="3333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透过表面</a:t>
            </a:r>
          </a:p>
          <a:p xmlns:a="http://schemas.openxmlformats.org/drawingml/2006/main">
            <a:pPr>
              <a:buNone/>
              <a:defRPr sz="32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理解结构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7113A-7AF2-4D01-B45B-B9B29529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1495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材料与研究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A0309F-CD7C-4D34-A253-92CD70CF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FB9BA5-3EBA-40AD-A5E2-064A2306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573202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4BBD2-9633-4B8D-9287-83814461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8F1CF-ECD1-4F0E-8B41-86A9EF02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25A9A-68C8-4240-8BCF-CB86716B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679DD5-29E4-4A35-BDBB-6F2A0A0B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E66A8-4820-4C3E-B0E9-F0913B59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24C5ED-627E-4A22-A868-65AA39C9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AE85C-5784-4836-B271-8D6BAF8DD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C0B18-C7A8-43E5-BF83-F5D82B99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76861-3185-4B03-A894-998709F5F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171E8F-8449-496E-8591-C715267E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00465-BDB1-4C2A-9218-AE979E51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透过表面，理解结构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BBFA3-0A5C-448A-8242-3B40EE17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 / 材料观察视觉提案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31583f51a4d2d"/>
          <a:stretch xmlns:a="http://schemas.openxmlformats.org/drawingml/2006/main"/>
        </p:blipFill>
        <p:spPr>
          <a:xfrm xmlns:a="http://schemas.openxmlformats.org/drawingml/2006/main">
            <a:off x="1526381" y="2571750"/>
            <a:ext cx="5272088" cy="35147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178AFE-9BBF-418C-8098-B79C34DD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809875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透过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0D03B4-F035-48A7-AC2A-37FCB89C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467100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光经过表面，</a:t>
            </a:r>
          </a:p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显现内部的层次。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2E60FE-5311-4AD0-A27D-CB46987E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552950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转向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A8E767-F403-4C44-B4AD-AB4D41CD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210175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角度变化，</a:t>
            </a:r>
          </a:p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带来另一种明暗关系。</a:t>
            </a:r>
          </a:p>
        </p:txBody>
      </p:sp>
    </p:spTree>
    <p:extLst>
      <p:ext uri="{BB962C8B-B14F-4D97-AF65-F5344CB8AC3E}">
        <p14:creationId xmlns:p14="http://schemas.microsoft.com/office/powerpoint/2010/main" val="907893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0721b74abb44ef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90273-90E6-4DF0-8F57-F1AC5FFF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F94A13-B363-496B-BB89-C756583A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0B5A9-69C5-40A8-A0CC-2DA2D998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F849DA-92A5-4A21-869E-44E91F3D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8D2C0-D50D-4A64-AD7D-829348C5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8E97C-289D-4453-81FB-C064650C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C1890-E97B-4E24-B5E1-60CDD014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13DF2-FAA2-4F85-88C7-A9B7D8B1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47656-C980-4BCA-B05C-D5CB670A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293EDC-3DB4-4F97-A4C9-38C168F4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层与层之间，建立观看深度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13B39-2DE2-44DB-9054-9C69C040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材料层次的图形设计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21A1E1-1489-4E5A-9A9C-77398374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4480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B57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42186D-0C0A-4387-A7BE-D0F683B8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3238500"/>
            <a:ext cx="3448050" cy="253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898C72-A850-4442-9E73-BFA63A97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771900"/>
            <a:ext cx="3448050" cy="2009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0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5D57D1-74E0-40C4-B4D4-6E9ECB7F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2933700"/>
            <a:ext cx="28289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A24A80-3C2E-4ED6-AA16-E96153E7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90775" y="3457575"/>
            <a:ext cx="2847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E4CE1C-6205-4EE6-BC34-8E7143AA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010025"/>
            <a:ext cx="2847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3CE3F-1D09-4CE5-BD8E-57B19ADF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43225"/>
            <a:ext cx="3429000" cy="2486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前层 / 色泽</a:t>
            </a:r>
          </a:p>
          <a:p xmlns:a="http://schemas.openxmlformats.org/drawingml/2006/main">
            <a:pPr>
              <a:defRPr sz="25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中层 / 明暗</a:t>
            </a:r>
          </a:p>
          <a:p xmlns:a="http://schemas.openxmlformats.org/drawingml/2006/main">
            <a:pPr>
              <a:defRPr sz="25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5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后层 / 结构</a:t>
            </a:r>
          </a:p>
        </p:txBody>
      </p:sp>
    </p:spTree>
    <p:extLst>
      <p:ext uri="{BB962C8B-B14F-4D97-AF65-F5344CB8AC3E}">
        <p14:creationId xmlns:p14="http://schemas.microsoft.com/office/powerpoint/2010/main" val="10458984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9A1F27-BC98-4C39-847E-029491D7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9D70E3-90B9-4686-9780-37CB3EC6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eb035c8fc9415b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B8F1C1-CFD0-4DBD-AF18-F95EBB8E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C5A6D5-0C47-4B6E-908A-BD1B51F6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635D0-2CE1-45EC-BEB8-272B5C98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C337F-BFF5-459D-9958-66D74287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08B02-23FD-4A47-BB65-8F671C38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BFE75-F48F-4D90-9946-2F13452F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3E77F4-0540-453B-BA0E-081CBD49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935716-D892-4035-9235-05CDE339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同一对象，换一个观察角度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A1873E-DBF9-41B6-B429-B323A91F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材料观察卡的内容顺序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452BCC-2080-4EA5-A43C-D3F3EE32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2238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正面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F1459-145D-48F5-9452-A7C73FB4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752725"/>
            <a:ext cx="8058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看颜色、轮廓与可见边缘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AE318B-7385-45BD-BCAB-825313F7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54330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C69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E89CA-5A3D-42C5-B253-7DAA0D53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43325"/>
            <a:ext cx="2238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侧面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6B7D8-36CD-4388-BBC0-25BAF981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819525"/>
            <a:ext cx="8058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看厚薄与光线经过的路径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6AB1D9-9389-42A0-9784-A85709FC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61010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C69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4A4292-D842-4DFB-99FA-626550FC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2238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背面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B1AA22-106C-470B-8581-A4AD0232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86325"/>
            <a:ext cx="8058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比较支撑、连接与明暗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3BA318-C44C-4388-A0AD-71BB96B0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67690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C695"/>
            </a:solidFill>
          </a:ln>
        </p:spPr>
      </p:sp>
    </p:spTree>
    <p:extLst>
      <p:ext uri="{BB962C8B-B14F-4D97-AF65-F5344CB8AC3E}">
        <p14:creationId xmlns:p14="http://schemas.microsoft.com/office/powerpoint/2010/main" val="1416880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82d3af5b840f9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811BB-1E12-4933-8E2D-A00ECEEA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DE9D1-F25E-4360-A618-CCC931A3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BECBF-F0E4-4AD1-8B8D-DE3351CA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7362CA-9B40-406A-BFF7-80E678B8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33553-194F-4F3C-B2F8-1A6AD75C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C3D73-6273-43FB-A978-6255BA189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D946AA-D611-4F69-ADEE-7A103E66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A974F2-98E3-4A0B-B2FF-C3ACA075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685E7-3871-46E8-9F56-DFC77324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569AB-673B-4ABD-A374-692DC979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样本与名称，一一对应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A30208-F5EB-4C47-A18B-7B020748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展签与观察卡设计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93EA7D-5C7E-4EDD-99FB-1F38067D1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70866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C69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3848AC-6540-4594-89EB-BA35741A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65341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透物 / 材料观察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A2303D-E019-4B35-BEA7-1E1D054D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1733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表面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0B503C-9CD4-4463-B804-21A9FCF4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905250"/>
            <a:ext cx="4048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光泽与纹理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56E5E8-661C-452D-9F31-043141BF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4352925"/>
            <a:ext cx="64770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E95F74-6C0C-4AF6-9576-7E497090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14850"/>
            <a:ext cx="1733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侧边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59A433-247C-4BDA-A00D-E5EEE819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514850"/>
            <a:ext cx="4048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厚薄与层次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96780E-84D6-4A8F-BBEE-96ECCD01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4962525"/>
            <a:ext cx="64770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C65F11-1546-466A-8DA0-08322CB9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24450"/>
            <a:ext cx="1733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光线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4D5D86-BDF0-4EC0-96A4-3CA5678A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5124450"/>
            <a:ext cx="4048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明暗与变化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9314F2-69B8-45CE-9685-A207007F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572125"/>
            <a:ext cx="64770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AF1DB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686429-B2F7-400C-9DFF-6B208915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67000"/>
            <a:ext cx="33147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372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EE6C07-504B-43C2-ABC4-37570B6C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28950"/>
            <a:ext cx="2781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0">
                <a:solidFill>
                  <a:srgbClr val="FAF1DB"/>
                </a:solidFill>
                <a:latin typeface="SimSun"/>
                <a:ea typeface="SimSun"/>
                <a:cs typeface="SimSun"/>
              </a:defRPr>
            </a:pPr>
            <a:r>
              <a:rPr sz="3750" b="0">
                <a:solidFill>
                  <a:srgbClr val="FAF1DB"/>
                </a:solidFill>
                <a:latin typeface="SimSun"/>
                <a:ea typeface="SimSun"/>
                <a:cs typeface="SimSun"/>
              </a:rPr>
              <a:t>透物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47DDCB-AC32-48AA-944C-E1E89C8A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457700"/>
            <a:ext cx="27527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AF1DB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FAF1DB"/>
                </a:solidFill>
                <a:latin typeface="SimSun"/>
                <a:ea typeface="SimSun"/>
                <a:cs typeface="SimSun"/>
              </a:rPr>
              <a:t>透过表面</a:t>
            </a:r>
          </a:p>
          <a:p xmlns:a="http://schemas.openxmlformats.org/drawingml/2006/main">
            <a:pPr>
              <a:defRPr sz="2400" b="0">
                <a:solidFill>
                  <a:srgbClr val="FAF1DB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FAF1DB"/>
                </a:solidFill>
                <a:latin typeface="SimSun"/>
                <a:ea typeface="SimSun"/>
                <a:cs typeface="SimSun"/>
              </a:rPr>
              <a:t>理解结构</a:t>
            </a:r>
          </a:p>
        </p:txBody>
      </p:sp>
    </p:spTree>
    <p:extLst>
      <p:ext uri="{BB962C8B-B14F-4D97-AF65-F5344CB8AC3E}">
        <p14:creationId xmlns:p14="http://schemas.microsoft.com/office/powerpoint/2010/main" val="12080929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5415A-535E-4650-B457-849CEF90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7C3D32-E0B4-4074-A906-D789AD21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d87a5f828484d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FEC6EA-F372-448F-9758-F4F2C905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4E4A0D-7291-41D5-85D5-CA787EF7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B6046-BD3B-406F-A75D-488A9F05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666A6D-30F2-40F1-83AA-04044668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3B1F15-3829-4089-82B0-BABEF342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CB144D-E7E8-4F40-A56B-F9E72777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287A1-6A53-4A6F-B083-76DCE400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高低不同，观察位置清楚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B9FCB-155B-46D7-A05F-D64C9B91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样本展示关系示意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BE7BF-4099-456D-AE36-58B54ADD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14750"/>
            <a:ext cx="2238375" cy="205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06590B-C0EA-46AF-BEA4-6A37E9E3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1800225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63C6AB-3A0D-4832-AE59-A220C021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038600"/>
            <a:ext cx="13525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正面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DA75EE-4D9C-4C28-9C28-8118F6E7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14625"/>
            <a:ext cx="2238375" cy="3057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B57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B5AFE6-8354-4758-B804-A033AC93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943225"/>
            <a:ext cx="1800225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38864-8169-4E93-956B-0133CABB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038475"/>
            <a:ext cx="13525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侧面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5D161-EC6C-4C27-963C-55A64130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4267200"/>
            <a:ext cx="2238375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02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CD0C19-3559-4231-A806-36F4097E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495800"/>
            <a:ext cx="1800225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B52AB0-AC92-4067-97F9-505837A9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91050"/>
            <a:ext cx="13525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背面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0A1CD3-D830-490A-BAFB-6761D5DA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124200"/>
            <a:ext cx="26765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名称紧邻样本，</a:t>
            </a:r>
          </a:p>
          <a:p xmlns:a="http://schemas.openxmlformats.org/drawingml/2006/main">
            <a:pPr>
              <a:defRPr sz="24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间距留给观看。</a:t>
            </a:r>
          </a:p>
        </p:txBody>
      </p:sp>
    </p:spTree>
    <p:extLst>
      <p:ext uri="{BB962C8B-B14F-4D97-AF65-F5344CB8AC3E}">
        <p14:creationId xmlns:p14="http://schemas.microsoft.com/office/powerpoint/2010/main" val="9580439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03ADC5-37EB-4184-815A-E0D93495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ACCEC-6724-49E2-9D02-EA55DA68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77526-26F0-477B-8812-B821E0F9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E7402-5C4E-4483-913B-7BBEDA04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FA511-8235-462B-B483-81954060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EDCF72-E17E-4CD7-9FBE-15FDE26D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3A48AA-E70F-4698-B5CE-C8901978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CE719E-A011-4941-AE4D-A65A378F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6F152-701E-4EE7-93DD-DFA3CD29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B5E3C-199E-4166-BD9B-E6592435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2CA3E2-7CF8-4C3B-A88C-8CCEBE83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用层次，组织一页内容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CCA137-B69C-43EB-9109-D1DC32DA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目录与索引的平面设计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E1212-39DB-4506-9F1B-B3798D13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98182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C69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67C279-5216-4EE1-8882-3D8D6F7E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95600"/>
            <a:ext cx="2200275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0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77993E-609E-4603-952D-F3CCF3F2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171825"/>
            <a:ext cx="15811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0">
                <a:solidFill>
                  <a:srgbClr val="FAF1DB"/>
                </a:solidFill>
                <a:latin typeface="SimSun"/>
                <a:ea typeface="SimSun"/>
                <a:cs typeface="SimSun"/>
              </a:defRPr>
            </a:pPr>
            <a:r>
              <a:rPr sz="4650" b="0">
                <a:solidFill>
                  <a:srgbClr val="FAF1DB"/>
                </a:solidFill>
                <a:latin typeface="SimSun"/>
                <a:ea typeface="SimSun"/>
                <a:cs typeface="SimSun"/>
              </a:rPr>
              <a:t>透</a:t>
            </a:r>
          </a:p>
          <a:p xmlns:a="http://schemas.openxmlformats.org/drawingml/2006/main">
            <a:pPr>
              <a:defRPr sz="4650" b="0">
                <a:solidFill>
                  <a:srgbClr val="FAF1DB"/>
                </a:solidFill>
                <a:latin typeface="SimSun"/>
                <a:ea typeface="SimSun"/>
                <a:cs typeface="SimSun"/>
              </a:defRPr>
            </a:pPr>
            <a:r>
              <a:rPr sz="4650" b="0">
                <a:solidFill>
                  <a:srgbClr val="FAF1DB"/>
                </a:solidFill>
                <a:latin typeface="SimSun"/>
                <a:ea typeface="SimSun"/>
                <a:cs typeface="SimSun"/>
              </a:rPr>
              <a:t>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F74942-FA1D-4FC6-989D-01A2E749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981325"/>
            <a:ext cx="3829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表面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BA88BA-267E-4A5B-B69B-EE62C0C0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429000"/>
            <a:ext cx="3810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看见轮廓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D40485-DA6A-4CB6-BC33-BC92AE8E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876675"/>
            <a:ext cx="3829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光线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918E54-DE2C-43DC-95B7-D4A7D709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324350"/>
            <a:ext cx="3810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读懂明暗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C9F23D-AB9E-41E8-8F6F-D1AE2886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4772025"/>
            <a:ext cx="3829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993735-648E-4970-9980-4831C4DD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219700"/>
            <a:ext cx="3810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理解关系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A9CF54-6C83-4248-AB41-EBD46FC5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43250"/>
            <a:ext cx="33528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从一个表面，</a:t>
            </a:r>
          </a:p>
          <a:p xmlns:a="http://schemas.openxmlformats.org/drawingml/2006/main">
            <a:pPr>
              <a:defRPr sz="30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0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多看一层。</a:t>
            </a:r>
          </a:p>
        </p:txBody>
      </p:sp>
    </p:spTree>
    <p:extLst>
      <p:ext uri="{BB962C8B-B14F-4D97-AF65-F5344CB8AC3E}">
        <p14:creationId xmlns:p14="http://schemas.microsoft.com/office/powerpoint/2010/main" val="9584884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677AE-6C52-48BA-B636-85CB3F0D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B434C-BC28-43A2-B5A7-1148A9FD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6800D-C344-436D-A1EC-45A7E5FE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643C3-1B95-48C4-897E-B9ECAA69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D8CE3-9A84-41A0-A3D3-A19F4011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FD7BD-2C42-4191-A8D9-021A070D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1D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B7C1F2-1B73-426D-916B-17E769AF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A890B-B4E0-46FF-A411-1BCE64F8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4E1A2-AC26-4114-8F06-DBE5944F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742CF-2F20-484F-BD46-C282394E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563720"/>
                </a:solidFill>
                <a:latin typeface="SimSun"/>
                <a:ea typeface="SimSun"/>
                <a:cs typeface="SimSun"/>
              </a:rPr>
              <a:t>让材料的层次，清楚可读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831107-FD9B-48D0-BA06-72ED939A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透物视觉提案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2A353A-FB31-4B60-90A6-8163CD0C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990850"/>
            <a:ext cx="530542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换一个角度，</a:t>
            </a:r>
          </a:p>
          <a:p xmlns:a="http://schemas.openxmlformats.org/drawingml/2006/main">
            <a:pPr>
              <a:defRPr sz="3525" b="0">
                <a:solidFill>
                  <a:srgbClr val="563720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563720"/>
                </a:solidFill>
                <a:latin typeface="SimSun"/>
                <a:ea typeface="SimSun"/>
                <a:cs typeface="SimSun"/>
              </a:rPr>
              <a:t>看见新的关系。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1BB22-B409-41B4-A3D8-383D4A0E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38750"/>
            <a:ext cx="523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98602E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8602E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D06BB5-06FF-4789-B65A-78727451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285750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C69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FFB0F-7A06-47C7-939F-D826E596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43325"/>
            <a:ext cx="3571875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0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D9CB7-D8E6-4D07-B107-6F05C5B0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5475" y="3971925"/>
            <a:ext cx="30575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AF1DB"/>
            </a:solidFill>
          </a:ln>
        </p:spPr>
      </p:sp>
    </p:spTree>
    <p:extLst>
      <p:ext uri="{BB962C8B-B14F-4D97-AF65-F5344CB8AC3E}">
        <p14:creationId xmlns:p14="http://schemas.microsoft.com/office/powerpoint/2010/main" val="20960606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2026-09-26T19:57:02.6070000Z</dcterms:created>
  <dcterms:modified xsi:type="dcterms:W3CDTF">2026-09-26T19:57:02.6070000Z</dcterms:modified>
</coreProperties>
</file>